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heme/theme2.xml" ContentType="application/vnd.openxmlformats-officedocument.theme+xml"/>
  <Override PartName="/ppt/tags/tag29.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106"/>
  </p:notesMasterIdLst>
  <p:sldIdLst>
    <p:sldId id="256" r:id="rId5"/>
    <p:sldId id="1158" r:id="rId6"/>
    <p:sldId id="1179" r:id="rId7"/>
    <p:sldId id="887" r:id="rId8"/>
    <p:sldId id="888" r:id="rId9"/>
    <p:sldId id="1157" r:id="rId10"/>
    <p:sldId id="1159" r:id="rId11"/>
    <p:sldId id="889" r:id="rId12"/>
    <p:sldId id="890" r:id="rId13"/>
    <p:sldId id="891" r:id="rId14"/>
    <p:sldId id="892" r:id="rId15"/>
    <p:sldId id="893" r:id="rId16"/>
    <p:sldId id="894" r:id="rId17"/>
    <p:sldId id="895" r:id="rId18"/>
    <p:sldId id="896" r:id="rId19"/>
    <p:sldId id="897" r:id="rId20"/>
    <p:sldId id="1160" r:id="rId21"/>
    <p:sldId id="620" r:id="rId22"/>
    <p:sldId id="621" r:id="rId23"/>
    <p:sldId id="1163" r:id="rId24"/>
    <p:sldId id="622" r:id="rId25"/>
    <p:sldId id="623" r:id="rId26"/>
    <p:sldId id="1161" r:id="rId27"/>
    <p:sldId id="1162" r:id="rId28"/>
    <p:sldId id="626" r:id="rId29"/>
    <p:sldId id="627" r:id="rId30"/>
    <p:sldId id="628" r:id="rId31"/>
    <p:sldId id="903" r:id="rId32"/>
    <p:sldId id="746" r:id="rId33"/>
    <p:sldId id="905" r:id="rId34"/>
    <p:sldId id="748" r:id="rId35"/>
    <p:sldId id="906" r:id="rId36"/>
    <p:sldId id="749" r:id="rId37"/>
    <p:sldId id="907" r:id="rId38"/>
    <p:sldId id="908" r:id="rId39"/>
    <p:sldId id="747" r:id="rId40"/>
    <p:sldId id="919" r:id="rId41"/>
    <p:sldId id="920" r:id="rId42"/>
    <p:sldId id="755" r:id="rId43"/>
    <p:sldId id="909" r:id="rId44"/>
    <p:sldId id="910" r:id="rId45"/>
    <p:sldId id="911" r:id="rId46"/>
    <p:sldId id="758" r:id="rId47"/>
    <p:sldId id="1170" r:id="rId48"/>
    <p:sldId id="1176" r:id="rId49"/>
    <p:sldId id="750" r:id="rId50"/>
    <p:sldId id="629" r:id="rId51"/>
    <p:sldId id="751" r:id="rId52"/>
    <p:sldId id="631" r:id="rId53"/>
    <p:sldId id="632" r:id="rId54"/>
    <p:sldId id="633" r:id="rId55"/>
    <p:sldId id="752" r:id="rId56"/>
    <p:sldId id="1178" r:id="rId57"/>
    <p:sldId id="761" r:id="rId58"/>
    <p:sldId id="1143" r:id="rId59"/>
    <p:sldId id="1144" r:id="rId60"/>
    <p:sldId id="1145" r:id="rId61"/>
    <p:sldId id="1146" r:id="rId62"/>
    <p:sldId id="1147" r:id="rId63"/>
    <p:sldId id="1148" r:id="rId64"/>
    <p:sldId id="1150" r:id="rId65"/>
    <p:sldId id="1151" r:id="rId66"/>
    <p:sldId id="1152" r:id="rId67"/>
    <p:sldId id="1153" r:id="rId68"/>
    <p:sldId id="1154" r:id="rId69"/>
    <p:sldId id="1155" r:id="rId70"/>
    <p:sldId id="1156" r:id="rId71"/>
    <p:sldId id="569" r:id="rId72"/>
    <p:sldId id="570" r:id="rId73"/>
    <p:sldId id="571" r:id="rId74"/>
    <p:sldId id="572" r:id="rId75"/>
    <p:sldId id="1180" r:id="rId76"/>
    <p:sldId id="1181" r:id="rId77"/>
    <p:sldId id="573" r:id="rId78"/>
    <p:sldId id="574" r:id="rId79"/>
    <p:sldId id="576" r:id="rId80"/>
    <p:sldId id="577" r:id="rId81"/>
    <p:sldId id="578" r:id="rId82"/>
    <p:sldId id="581" r:id="rId83"/>
    <p:sldId id="586" r:id="rId84"/>
    <p:sldId id="587" r:id="rId85"/>
    <p:sldId id="588" r:id="rId86"/>
    <p:sldId id="857" r:id="rId87"/>
    <p:sldId id="858" r:id="rId88"/>
    <p:sldId id="1177" r:id="rId89"/>
    <p:sldId id="860" r:id="rId90"/>
    <p:sldId id="861" r:id="rId91"/>
    <p:sldId id="1164" r:id="rId92"/>
    <p:sldId id="1165" r:id="rId93"/>
    <p:sldId id="1166" r:id="rId94"/>
    <p:sldId id="1167" r:id="rId95"/>
    <p:sldId id="1168" r:id="rId96"/>
    <p:sldId id="1169" r:id="rId97"/>
    <p:sldId id="583" r:id="rId98"/>
    <p:sldId id="639" r:id="rId99"/>
    <p:sldId id="640" r:id="rId100"/>
    <p:sldId id="773" r:id="rId101"/>
    <p:sldId id="728" r:id="rId102"/>
    <p:sldId id="731" r:id="rId103"/>
    <p:sldId id="732" r:id="rId104"/>
    <p:sldId id="730" r:id="rId105"/>
  </p:sldIdLst>
  <p:sldSz cx="12192000" cy="6858000"/>
  <p:notesSz cx="6858000" cy="9144000"/>
  <p:embeddedFontLst>
    <p:embeddedFont>
      <p:font typeface="Calibri" panose="020F0502020204030204" pitchFamily="34" charset="0"/>
      <p:regular r:id="rId107"/>
      <p:bold r:id="rId108"/>
      <p:italic r:id="rId109"/>
      <p:boldItalic r:id="rId110"/>
    </p:embeddedFont>
    <p:embeddedFont>
      <p:font typeface="Helvetica" panose="020B0604020202020204" pitchFamily="34" charset="0"/>
      <p:regular r:id="rId111"/>
      <p:bold r:id="rId112"/>
      <p:italic r:id="rId113"/>
      <p:boldItalic r:id="rId114"/>
    </p:embeddedFont>
    <p:embeddedFont>
      <p:font typeface="Intel Clear" panose="020B0604020203020204" pitchFamily="34" charset="0"/>
      <p:regular r:id="rId115"/>
      <p:bold r:id="rId116"/>
      <p:italic r:id="rId117"/>
      <p:boldItalic r:id="rId118"/>
    </p:embeddedFont>
    <p:embeddedFont>
      <p:font typeface="Intel Clear Light" panose="020B0404020203020204" pitchFamily="34" charset="0"/>
      <p:regular r:id="rId119"/>
      <p:italic r:id="rId120"/>
    </p:embeddedFont>
  </p:embeddedFontLst>
  <p:custDataLst>
    <p:tags r:id="rId121"/>
  </p:custDataLst>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1pPr>
    <a:lvl2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2pPr>
    <a:lvl3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3pPr>
    <a:lvl4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4pPr>
    <a:lvl5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5pPr>
    <a:lvl6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6pPr>
    <a:lvl7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7pPr>
    <a:lvl8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8pPr>
    <a:lvl9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Beginning Slides" id="{56677DBF-BA62-407D-9FA1-51524CBABFAD}">
          <p14:sldIdLst>
            <p14:sldId id="256"/>
          </p14:sldIdLst>
        </p14:section>
        <p14:section name="Core Slides" id="{8B14317E-A832-4695-8F62-C4D9D9A1FB58}">
          <p14:sldIdLst>
            <p14:sldId id="1158"/>
            <p14:sldId id="1179"/>
            <p14:sldId id="887"/>
            <p14:sldId id="888"/>
            <p14:sldId id="1157"/>
            <p14:sldId id="1159"/>
            <p14:sldId id="889"/>
            <p14:sldId id="890"/>
            <p14:sldId id="891"/>
            <p14:sldId id="892"/>
            <p14:sldId id="893"/>
            <p14:sldId id="894"/>
            <p14:sldId id="895"/>
            <p14:sldId id="896"/>
            <p14:sldId id="897"/>
            <p14:sldId id="1160"/>
            <p14:sldId id="620"/>
            <p14:sldId id="621"/>
            <p14:sldId id="1163"/>
            <p14:sldId id="622"/>
            <p14:sldId id="623"/>
            <p14:sldId id="1161"/>
            <p14:sldId id="1162"/>
            <p14:sldId id="626"/>
            <p14:sldId id="627"/>
            <p14:sldId id="628"/>
            <p14:sldId id="903"/>
            <p14:sldId id="746"/>
            <p14:sldId id="905"/>
            <p14:sldId id="748"/>
            <p14:sldId id="906"/>
            <p14:sldId id="749"/>
            <p14:sldId id="907"/>
            <p14:sldId id="908"/>
            <p14:sldId id="747"/>
            <p14:sldId id="919"/>
            <p14:sldId id="920"/>
            <p14:sldId id="755"/>
            <p14:sldId id="909"/>
            <p14:sldId id="910"/>
            <p14:sldId id="911"/>
            <p14:sldId id="758"/>
            <p14:sldId id="1170"/>
            <p14:sldId id="1176"/>
            <p14:sldId id="750"/>
            <p14:sldId id="629"/>
            <p14:sldId id="751"/>
            <p14:sldId id="631"/>
            <p14:sldId id="632"/>
            <p14:sldId id="633"/>
            <p14:sldId id="752"/>
            <p14:sldId id="1178"/>
            <p14:sldId id="761"/>
            <p14:sldId id="1143"/>
            <p14:sldId id="1144"/>
            <p14:sldId id="1145"/>
            <p14:sldId id="1146"/>
            <p14:sldId id="1147"/>
            <p14:sldId id="1148"/>
            <p14:sldId id="1150"/>
            <p14:sldId id="1151"/>
            <p14:sldId id="1152"/>
            <p14:sldId id="1153"/>
            <p14:sldId id="1154"/>
            <p14:sldId id="1155"/>
            <p14:sldId id="1156"/>
            <p14:sldId id="569"/>
            <p14:sldId id="570"/>
            <p14:sldId id="571"/>
            <p14:sldId id="572"/>
            <p14:sldId id="1180"/>
            <p14:sldId id="1181"/>
            <p14:sldId id="573"/>
            <p14:sldId id="574"/>
            <p14:sldId id="576"/>
            <p14:sldId id="577"/>
            <p14:sldId id="578"/>
            <p14:sldId id="581"/>
            <p14:sldId id="586"/>
            <p14:sldId id="587"/>
            <p14:sldId id="588"/>
            <p14:sldId id="857"/>
            <p14:sldId id="858"/>
            <p14:sldId id="1177"/>
            <p14:sldId id="860"/>
            <p14:sldId id="861"/>
            <p14:sldId id="1164"/>
            <p14:sldId id="1165"/>
            <p14:sldId id="1166"/>
            <p14:sldId id="1167"/>
            <p14:sldId id="1168"/>
            <p14:sldId id="1169"/>
            <p14:sldId id="583"/>
            <p14:sldId id="639"/>
            <p14:sldId id="640"/>
            <p14:sldId id="773"/>
          </p14:sldIdLst>
        </p14:section>
        <p14:section name="Ending Slides" id="{2416099E-521A-4754-AC6C-06649D1BFC8A}">
          <p14:sldIdLst>
            <p14:sldId id="728"/>
            <p14:sldId id="731"/>
            <p14:sldId id="732"/>
            <p14:sldId id="730"/>
          </p14:sldIdLst>
        </p14:section>
      </p14:sectionLst>
    </p:ext>
    <p:ext uri="{EFAFB233-063F-42B5-8137-9DF3F51BA10A}">
      <p15:sldGuideLst xmlns:p15="http://schemas.microsoft.com/office/powerpoint/2012/main">
        <p15:guide id="1" orient="horz" pos="4032">
          <p15:clr>
            <a:srgbClr val="A4A3A4"/>
          </p15:clr>
        </p15:guide>
        <p15:guide id="2" pos="7392">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ndis, Lawrence" initials="LL" lastIdx="22" clrIdx="0">
    <p:extLst>
      <p:ext uri="{19B8F6BF-5375-455C-9EA6-DF929625EA0E}">
        <p15:presenceInfo xmlns:p15="http://schemas.microsoft.com/office/powerpoint/2012/main" userId="S::lawrence.landis@intel.com::ff3379c7-2f69-4c21-8c0e-074399eb14cb" providerId="AD"/>
      </p:ext>
    </p:extLst>
  </p:cmAuthor>
  <p:cmAuthor id="2" name="Sheaves, Tyler" initials="ST" lastIdx="9" clrIdx="1">
    <p:extLst>
      <p:ext uri="{19B8F6BF-5375-455C-9EA6-DF929625EA0E}">
        <p15:presenceInfo xmlns:p15="http://schemas.microsoft.com/office/powerpoint/2012/main" userId="S::tyler.sheaves@intel.com::25ec4cac-09c1-48a0-b91c-8e3bfe29984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16B396-059C-4C95-8716-A49A976C6737}" v="12" dt="2021-10-12T12:33:39.9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48" autoAdjust="0"/>
    <p:restoredTop sz="96740" autoAdjust="0"/>
  </p:normalViewPr>
  <p:slideViewPr>
    <p:cSldViewPr snapToGrid="0">
      <p:cViewPr varScale="1">
        <p:scale>
          <a:sx n="58" d="100"/>
          <a:sy n="58" d="100"/>
        </p:scale>
        <p:origin x="872" y="56"/>
      </p:cViewPr>
      <p:guideLst>
        <p:guide orient="horz" pos="4032"/>
        <p:guide pos="7392"/>
      </p:guideLst>
    </p:cSldViewPr>
  </p:slideViewPr>
  <p:outlineViewPr>
    <p:cViewPr>
      <p:scale>
        <a:sx n="33" d="100"/>
        <a:sy n="33" d="100"/>
      </p:scale>
      <p:origin x="0" y="-2472"/>
    </p:cViewPr>
  </p:outlineViewPr>
  <p:notesTextViewPr>
    <p:cViewPr>
      <p:scale>
        <a:sx n="1" d="1"/>
        <a:sy n="1" d="1"/>
      </p:scale>
      <p:origin x="0" y="0"/>
    </p:cViewPr>
  </p:notesTextViewPr>
  <p:sorterViewPr>
    <p:cViewPr varScale="1">
      <p:scale>
        <a:sx n="100" d="100"/>
        <a:sy n="100" d="100"/>
      </p:scale>
      <p:origin x="0" y="-464"/>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font" Target="fonts/font11.fntdata"/><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font" Target="fonts/font6.fntdata"/><Relationship Id="rId16" Type="http://schemas.openxmlformats.org/officeDocument/2006/relationships/slide" Target="slides/slide12.xml"/><Relationship Id="rId107" Type="http://schemas.openxmlformats.org/officeDocument/2006/relationships/font" Target="fonts/font1.fntdata"/><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presProps" Target="presProps.xml"/><Relationship Id="rId128" Type="http://schemas.microsoft.com/office/2015/10/relationships/revisionInfo" Target="revisionInfo.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font" Target="fonts/font7.fntdata"/><Relationship Id="rId118" Type="http://schemas.openxmlformats.org/officeDocument/2006/relationships/font" Target="fonts/font12.fntdata"/><Relationship Id="rId12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tags" Target="tags/tag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font" Target="fonts/font2.fntdata"/><Relationship Id="rId116" Type="http://schemas.openxmlformats.org/officeDocument/2006/relationships/font" Target="fonts/font10.fntdata"/><Relationship Id="rId124"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notesMaster" Target="notesMasters/notesMaster1.xml"/><Relationship Id="rId114" Type="http://schemas.openxmlformats.org/officeDocument/2006/relationships/font" Target="fonts/font8.fntdata"/><Relationship Id="rId119" Type="http://schemas.openxmlformats.org/officeDocument/2006/relationships/font" Target="fonts/font13.fntdata"/><Relationship Id="rId12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font" Target="fonts/font3.fntdata"/><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font" Target="fonts/font14.fntdata"/><Relationship Id="rId125"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font" Target="fonts/font4.fntdata"/><Relationship Id="rId115" Type="http://schemas.openxmlformats.org/officeDocument/2006/relationships/font" Target="fonts/font9.fntdata"/><Relationship Id="rId61" Type="http://schemas.openxmlformats.org/officeDocument/2006/relationships/slide" Target="slides/slide57.xml"/><Relationship Id="rId82" Type="http://schemas.openxmlformats.org/officeDocument/2006/relationships/slide" Target="slides/slide7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lyanaraman, PadmanabanX" userId="eb09dffb-85e0-43d7-bd4d-84008102a4a8" providerId="ADAL" clId="{3C16B396-059C-4C95-8716-A49A976C6737}"/>
    <pc:docChg chg="custSel addSld delSld modSld modSection">
      <pc:chgData name="Kalyanaraman, PadmanabanX" userId="eb09dffb-85e0-43d7-bd4d-84008102a4a8" providerId="ADAL" clId="{3C16B396-059C-4C95-8716-A49A976C6737}" dt="2021-10-12T12:33:29.250" v="480" actId="2696"/>
      <pc:docMkLst>
        <pc:docMk/>
      </pc:docMkLst>
      <pc:sldChg chg="del">
        <pc:chgData name="Kalyanaraman, PadmanabanX" userId="eb09dffb-85e0-43d7-bd4d-84008102a4a8" providerId="ADAL" clId="{3C16B396-059C-4C95-8716-A49A976C6737}" dt="2021-10-12T12:33:29.250" v="480" actId="2696"/>
        <pc:sldMkLst>
          <pc:docMk/>
          <pc:sldMk cId="0" sldId="583"/>
        </pc:sldMkLst>
      </pc:sldChg>
      <pc:sldChg chg="del">
        <pc:chgData name="Kalyanaraman, PadmanabanX" userId="eb09dffb-85e0-43d7-bd4d-84008102a4a8" providerId="ADAL" clId="{3C16B396-059C-4C95-8716-A49A976C6737}" dt="2021-10-12T12:25:41.877" v="336" actId="2696"/>
        <pc:sldMkLst>
          <pc:docMk/>
          <pc:sldMk cId="0" sldId="857"/>
        </pc:sldMkLst>
      </pc:sldChg>
      <pc:sldChg chg="add">
        <pc:chgData name="Kalyanaraman, PadmanabanX" userId="eb09dffb-85e0-43d7-bd4d-84008102a4a8" providerId="ADAL" clId="{3C16B396-059C-4C95-8716-A49A976C6737}" dt="2021-10-12T12:26:20.773" v="337"/>
        <pc:sldMkLst>
          <pc:docMk/>
          <pc:sldMk cId="3276937813" sldId="857"/>
        </pc:sldMkLst>
      </pc:sldChg>
      <pc:sldChg chg="del">
        <pc:chgData name="Kalyanaraman, PadmanabanX" userId="eb09dffb-85e0-43d7-bd4d-84008102a4a8" providerId="ADAL" clId="{3C16B396-059C-4C95-8716-A49A976C6737}" dt="2021-10-12T12:25:41.877" v="336" actId="2696"/>
        <pc:sldMkLst>
          <pc:docMk/>
          <pc:sldMk cId="0" sldId="858"/>
        </pc:sldMkLst>
      </pc:sldChg>
      <pc:sldChg chg="add">
        <pc:chgData name="Kalyanaraman, PadmanabanX" userId="eb09dffb-85e0-43d7-bd4d-84008102a4a8" providerId="ADAL" clId="{3C16B396-059C-4C95-8716-A49A976C6737}" dt="2021-10-12T12:26:20.773" v="337"/>
        <pc:sldMkLst>
          <pc:docMk/>
          <pc:sldMk cId="2755096166" sldId="858"/>
        </pc:sldMkLst>
      </pc:sldChg>
      <pc:sldChg chg="del">
        <pc:chgData name="Kalyanaraman, PadmanabanX" userId="eb09dffb-85e0-43d7-bd4d-84008102a4a8" providerId="ADAL" clId="{3C16B396-059C-4C95-8716-A49A976C6737}" dt="2021-10-12T12:25:41.877" v="336" actId="2696"/>
        <pc:sldMkLst>
          <pc:docMk/>
          <pc:sldMk cId="0" sldId="860"/>
        </pc:sldMkLst>
      </pc:sldChg>
      <pc:sldChg chg="add">
        <pc:chgData name="Kalyanaraman, PadmanabanX" userId="eb09dffb-85e0-43d7-bd4d-84008102a4a8" providerId="ADAL" clId="{3C16B396-059C-4C95-8716-A49A976C6737}" dt="2021-10-12T12:26:20.773" v="337"/>
        <pc:sldMkLst>
          <pc:docMk/>
          <pc:sldMk cId="531144436" sldId="860"/>
        </pc:sldMkLst>
      </pc:sldChg>
      <pc:sldChg chg="del">
        <pc:chgData name="Kalyanaraman, PadmanabanX" userId="eb09dffb-85e0-43d7-bd4d-84008102a4a8" providerId="ADAL" clId="{3C16B396-059C-4C95-8716-A49A976C6737}" dt="2021-10-12T12:25:41.877" v="336" actId="2696"/>
        <pc:sldMkLst>
          <pc:docMk/>
          <pc:sldMk cId="0" sldId="861"/>
        </pc:sldMkLst>
      </pc:sldChg>
      <pc:sldChg chg="add">
        <pc:chgData name="Kalyanaraman, PadmanabanX" userId="eb09dffb-85e0-43d7-bd4d-84008102a4a8" providerId="ADAL" clId="{3C16B396-059C-4C95-8716-A49A976C6737}" dt="2021-10-12T12:26:20.773" v="337"/>
        <pc:sldMkLst>
          <pc:docMk/>
          <pc:sldMk cId="2239155188" sldId="861"/>
        </pc:sldMkLst>
      </pc:sldChg>
      <pc:sldChg chg="modSp mod">
        <pc:chgData name="Kalyanaraman, PadmanabanX" userId="eb09dffb-85e0-43d7-bd4d-84008102a4a8" providerId="ADAL" clId="{3C16B396-059C-4C95-8716-A49A976C6737}" dt="2021-10-12T12:24:13.297" v="335" actId="20577"/>
        <pc:sldMkLst>
          <pc:docMk/>
          <pc:sldMk cId="25333688" sldId="1158"/>
        </pc:sldMkLst>
        <pc:spChg chg="mod">
          <ac:chgData name="Kalyanaraman, PadmanabanX" userId="eb09dffb-85e0-43d7-bd4d-84008102a4a8" providerId="ADAL" clId="{3C16B396-059C-4C95-8716-A49A976C6737}" dt="2021-10-12T12:24:13.297" v="335" actId="20577"/>
          <ac:spMkLst>
            <pc:docMk/>
            <pc:sldMk cId="25333688" sldId="1158"/>
            <ac:spMk id="3" creationId="{1831EB32-5D4B-4F4D-8C63-E60075307811}"/>
          </ac:spMkLst>
        </pc:spChg>
      </pc:sldChg>
      <pc:sldChg chg="del">
        <pc:chgData name="Kalyanaraman, PadmanabanX" userId="eb09dffb-85e0-43d7-bd4d-84008102a4a8" providerId="ADAL" clId="{3C16B396-059C-4C95-8716-A49A976C6737}" dt="2021-10-12T12:25:41.877" v="336" actId="2696"/>
        <pc:sldMkLst>
          <pc:docMk/>
          <pc:sldMk cId="2000567442" sldId="1164"/>
        </pc:sldMkLst>
      </pc:sldChg>
      <pc:sldChg chg="add">
        <pc:chgData name="Kalyanaraman, PadmanabanX" userId="eb09dffb-85e0-43d7-bd4d-84008102a4a8" providerId="ADAL" clId="{3C16B396-059C-4C95-8716-A49A976C6737}" dt="2021-10-12T12:26:20.773" v="337"/>
        <pc:sldMkLst>
          <pc:docMk/>
          <pc:sldMk cId="4081810841" sldId="1164"/>
        </pc:sldMkLst>
      </pc:sldChg>
      <pc:sldChg chg="add">
        <pc:chgData name="Kalyanaraman, PadmanabanX" userId="eb09dffb-85e0-43d7-bd4d-84008102a4a8" providerId="ADAL" clId="{3C16B396-059C-4C95-8716-A49A976C6737}" dt="2021-10-12T12:26:20.773" v="337"/>
        <pc:sldMkLst>
          <pc:docMk/>
          <pc:sldMk cId="606641820" sldId="1165"/>
        </pc:sldMkLst>
      </pc:sldChg>
      <pc:sldChg chg="del">
        <pc:chgData name="Kalyanaraman, PadmanabanX" userId="eb09dffb-85e0-43d7-bd4d-84008102a4a8" providerId="ADAL" clId="{3C16B396-059C-4C95-8716-A49A976C6737}" dt="2021-10-12T12:25:41.877" v="336" actId="2696"/>
        <pc:sldMkLst>
          <pc:docMk/>
          <pc:sldMk cId="1393063366" sldId="1165"/>
        </pc:sldMkLst>
      </pc:sldChg>
      <pc:sldChg chg="del">
        <pc:chgData name="Kalyanaraman, PadmanabanX" userId="eb09dffb-85e0-43d7-bd4d-84008102a4a8" providerId="ADAL" clId="{3C16B396-059C-4C95-8716-A49A976C6737}" dt="2021-10-12T12:25:41.877" v="336" actId="2696"/>
        <pc:sldMkLst>
          <pc:docMk/>
          <pc:sldMk cId="196515476" sldId="1166"/>
        </pc:sldMkLst>
      </pc:sldChg>
      <pc:sldChg chg="add">
        <pc:chgData name="Kalyanaraman, PadmanabanX" userId="eb09dffb-85e0-43d7-bd4d-84008102a4a8" providerId="ADAL" clId="{3C16B396-059C-4C95-8716-A49A976C6737}" dt="2021-10-12T12:26:20.773" v="337"/>
        <pc:sldMkLst>
          <pc:docMk/>
          <pc:sldMk cId="2228075550" sldId="1166"/>
        </pc:sldMkLst>
      </pc:sldChg>
      <pc:sldChg chg="del">
        <pc:chgData name="Kalyanaraman, PadmanabanX" userId="eb09dffb-85e0-43d7-bd4d-84008102a4a8" providerId="ADAL" clId="{3C16B396-059C-4C95-8716-A49A976C6737}" dt="2021-10-12T12:25:41.877" v="336" actId="2696"/>
        <pc:sldMkLst>
          <pc:docMk/>
          <pc:sldMk cId="2214172107" sldId="1167"/>
        </pc:sldMkLst>
      </pc:sldChg>
      <pc:sldChg chg="add">
        <pc:chgData name="Kalyanaraman, PadmanabanX" userId="eb09dffb-85e0-43d7-bd4d-84008102a4a8" providerId="ADAL" clId="{3C16B396-059C-4C95-8716-A49A976C6737}" dt="2021-10-12T12:26:20.773" v="337"/>
        <pc:sldMkLst>
          <pc:docMk/>
          <pc:sldMk cId="3911095566" sldId="1167"/>
        </pc:sldMkLst>
      </pc:sldChg>
      <pc:sldChg chg="del">
        <pc:chgData name="Kalyanaraman, PadmanabanX" userId="eb09dffb-85e0-43d7-bd4d-84008102a4a8" providerId="ADAL" clId="{3C16B396-059C-4C95-8716-A49A976C6737}" dt="2021-10-12T12:25:41.877" v="336" actId="2696"/>
        <pc:sldMkLst>
          <pc:docMk/>
          <pc:sldMk cId="2101521227" sldId="1168"/>
        </pc:sldMkLst>
      </pc:sldChg>
      <pc:sldChg chg="add">
        <pc:chgData name="Kalyanaraman, PadmanabanX" userId="eb09dffb-85e0-43d7-bd4d-84008102a4a8" providerId="ADAL" clId="{3C16B396-059C-4C95-8716-A49A976C6737}" dt="2021-10-12T12:26:20.773" v="337"/>
        <pc:sldMkLst>
          <pc:docMk/>
          <pc:sldMk cId="3974131762" sldId="1168"/>
        </pc:sldMkLst>
      </pc:sldChg>
      <pc:sldChg chg="del">
        <pc:chgData name="Kalyanaraman, PadmanabanX" userId="eb09dffb-85e0-43d7-bd4d-84008102a4a8" providerId="ADAL" clId="{3C16B396-059C-4C95-8716-A49A976C6737}" dt="2021-10-12T12:25:41.877" v="336" actId="2696"/>
        <pc:sldMkLst>
          <pc:docMk/>
          <pc:sldMk cId="362824868" sldId="1169"/>
        </pc:sldMkLst>
      </pc:sldChg>
      <pc:sldChg chg="add">
        <pc:chgData name="Kalyanaraman, PadmanabanX" userId="eb09dffb-85e0-43d7-bd4d-84008102a4a8" providerId="ADAL" clId="{3C16B396-059C-4C95-8716-A49A976C6737}" dt="2021-10-12T12:26:20.773" v="337"/>
        <pc:sldMkLst>
          <pc:docMk/>
          <pc:sldMk cId="3512204608" sldId="1169"/>
        </pc:sldMkLst>
      </pc:sldChg>
      <pc:sldChg chg="del">
        <pc:chgData name="Kalyanaraman, PadmanabanX" userId="eb09dffb-85e0-43d7-bd4d-84008102a4a8" providerId="ADAL" clId="{3C16B396-059C-4C95-8716-A49A976C6737}" dt="2021-10-12T12:25:41.877" v="336" actId="2696"/>
        <pc:sldMkLst>
          <pc:docMk/>
          <pc:sldMk cId="0" sldId="1177"/>
        </pc:sldMkLst>
      </pc:sldChg>
      <pc:sldChg chg="add">
        <pc:chgData name="Kalyanaraman, PadmanabanX" userId="eb09dffb-85e0-43d7-bd4d-84008102a4a8" providerId="ADAL" clId="{3C16B396-059C-4C95-8716-A49A976C6737}" dt="2021-10-12T12:26:20.773" v="337"/>
        <pc:sldMkLst>
          <pc:docMk/>
          <pc:sldMk cId="1400913097" sldId="1177"/>
        </pc:sldMkLst>
      </pc:sldChg>
      <pc:sldChg chg="modSp new mod">
        <pc:chgData name="Kalyanaraman, PadmanabanX" userId="eb09dffb-85e0-43d7-bd4d-84008102a4a8" providerId="ADAL" clId="{3C16B396-059C-4C95-8716-A49A976C6737}" dt="2021-10-12T12:32:12.041" v="479" actId="20577"/>
        <pc:sldMkLst>
          <pc:docMk/>
          <pc:sldMk cId="4103389815" sldId="1179"/>
        </pc:sldMkLst>
        <pc:spChg chg="mod">
          <ac:chgData name="Kalyanaraman, PadmanabanX" userId="eb09dffb-85e0-43d7-bd4d-84008102a4a8" providerId="ADAL" clId="{3C16B396-059C-4C95-8716-A49A976C6737}" dt="2021-10-12T12:32:12.041" v="479" actId="20577"/>
          <ac:spMkLst>
            <pc:docMk/>
            <pc:sldMk cId="4103389815" sldId="1179"/>
            <ac:spMk id="2" creationId="{6E1B5370-C8C4-4E48-BC8C-4292825D3DB9}"/>
          </ac:spMkLst>
        </pc:spChg>
        <pc:spChg chg="mod">
          <ac:chgData name="Kalyanaraman, PadmanabanX" userId="eb09dffb-85e0-43d7-bd4d-84008102a4a8" providerId="ADAL" clId="{3C16B396-059C-4C95-8716-A49A976C6737}" dt="2021-10-12T12:30:59.272" v="457" actId="207"/>
          <ac:spMkLst>
            <pc:docMk/>
            <pc:sldMk cId="4103389815" sldId="1179"/>
            <ac:spMk id="3" creationId="{4C7B50C8-9246-4700-B80F-52BD7F9B58FB}"/>
          </ac:spMkLst>
        </pc:spChg>
      </pc:sldChg>
      <pc:sldChg chg="modSp new del mod">
        <pc:chgData name="Kalyanaraman, PadmanabanX" userId="eb09dffb-85e0-43d7-bd4d-84008102a4a8" providerId="ADAL" clId="{3C16B396-059C-4C95-8716-A49A976C6737}" dt="2021-10-12T12:23:32.430" v="306" actId="2696"/>
        <pc:sldMkLst>
          <pc:docMk/>
          <pc:sldMk cId="982620121" sldId="1180"/>
        </pc:sldMkLst>
        <pc:spChg chg="mod">
          <ac:chgData name="Kalyanaraman, PadmanabanX" userId="eb09dffb-85e0-43d7-bd4d-84008102a4a8" providerId="ADAL" clId="{3C16B396-059C-4C95-8716-A49A976C6737}" dt="2021-10-12T12:21:36.310" v="280" actId="207"/>
          <ac:spMkLst>
            <pc:docMk/>
            <pc:sldMk cId="982620121" sldId="1180"/>
            <ac:spMk id="2" creationId="{16D92421-1874-4151-B026-D2356A2A4F06}"/>
          </ac:spMkLst>
        </pc:spChg>
        <pc:spChg chg="mod">
          <ac:chgData name="Kalyanaraman, PadmanabanX" userId="eb09dffb-85e0-43d7-bd4d-84008102a4a8" providerId="ADAL" clId="{3C16B396-059C-4C95-8716-A49A976C6737}" dt="2021-10-12T12:21:54.720" v="292" actId="20577"/>
          <ac:spMkLst>
            <pc:docMk/>
            <pc:sldMk cId="982620121" sldId="1180"/>
            <ac:spMk id="3" creationId="{E72204C2-5BD8-4CF2-83B3-C5F99EA631B5}"/>
          </ac:spMkLst>
        </pc:spChg>
      </pc:sldChg>
      <pc:sldChg chg="modSp new del mod">
        <pc:chgData name="Kalyanaraman, PadmanabanX" userId="eb09dffb-85e0-43d7-bd4d-84008102a4a8" providerId="ADAL" clId="{3C16B396-059C-4C95-8716-A49A976C6737}" dt="2021-10-12T12:23:32.430" v="306" actId="2696"/>
        <pc:sldMkLst>
          <pc:docMk/>
          <pc:sldMk cId="1729312301" sldId="1181"/>
        </pc:sldMkLst>
        <pc:spChg chg="mod">
          <ac:chgData name="Kalyanaraman, PadmanabanX" userId="eb09dffb-85e0-43d7-bd4d-84008102a4a8" providerId="ADAL" clId="{3C16B396-059C-4C95-8716-A49A976C6737}" dt="2021-10-12T12:23:05.091" v="302"/>
          <ac:spMkLst>
            <pc:docMk/>
            <pc:sldMk cId="1729312301" sldId="1181"/>
            <ac:spMk id="2" creationId="{BB3F0B10-914F-4AFA-BEB6-00438BF55AA9}"/>
          </ac:spMkLst>
        </pc:spChg>
        <pc:spChg chg="mod">
          <ac:chgData name="Kalyanaraman, PadmanabanX" userId="eb09dffb-85e0-43d7-bd4d-84008102a4a8" providerId="ADAL" clId="{3C16B396-059C-4C95-8716-A49A976C6737}" dt="2021-10-12T12:23:08.839" v="305" actId="27636"/>
          <ac:spMkLst>
            <pc:docMk/>
            <pc:sldMk cId="1729312301" sldId="1181"/>
            <ac:spMk id="3" creationId="{C423940C-C029-40CE-B986-407BF690AAA9}"/>
          </ac:spMkLst>
        </pc:spChg>
      </pc:sldChg>
      <pc:sldChg chg="add del">
        <pc:chgData name="Kalyanaraman, PadmanabanX" userId="eb09dffb-85e0-43d7-bd4d-84008102a4a8" providerId="ADAL" clId="{3C16B396-059C-4C95-8716-A49A976C6737}" dt="2021-10-12T12:26:59.090" v="339"/>
        <pc:sldMkLst>
          <pc:docMk/>
          <pc:sldMk cId="1073651022" sldId="1182"/>
        </pc:sldMkLst>
      </pc:sldChg>
      <pc:sldChg chg="add del">
        <pc:chgData name="Kalyanaraman, PadmanabanX" userId="eb09dffb-85e0-43d7-bd4d-84008102a4a8" providerId="ADAL" clId="{3C16B396-059C-4C95-8716-A49A976C6737}" dt="2021-10-12T12:26:59.090" v="339"/>
        <pc:sldMkLst>
          <pc:docMk/>
          <pc:sldMk cId="112492412" sldId="1183"/>
        </pc:sldMkLst>
      </pc:sldChg>
      <pc:sldChg chg="add del">
        <pc:chgData name="Kalyanaraman, PadmanabanX" userId="eb09dffb-85e0-43d7-bd4d-84008102a4a8" providerId="ADAL" clId="{3C16B396-059C-4C95-8716-A49A976C6737}" dt="2021-10-12T12:26:59.090" v="339"/>
        <pc:sldMkLst>
          <pc:docMk/>
          <pc:sldMk cId="3483828533" sldId="1184"/>
        </pc:sldMkLst>
      </pc:sldChg>
      <pc:sldChg chg="add del">
        <pc:chgData name="Kalyanaraman, PadmanabanX" userId="eb09dffb-85e0-43d7-bd4d-84008102a4a8" providerId="ADAL" clId="{3C16B396-059C-4C95-8716-A49A976C6737}" dt="2021-10-12T12:26:59.090" v="339"/>
        <pc:sldMkLst>
          <pc:docMk/>
          <pc:sldMk cId="3922815488" sldId="1185"/>
        </pc:sldMkLst>
      </pc:sldChg>
      <pc:sldChg chg="add del">
        <pc:chgData name="Kalyanaraman, PadmanabanX" userId="eb09dffb-85e0-43d7-bd4d-84008102a4a8" providerId="ADAL" clId="{3C16B396-059C-4C95-8716-A49A976C6737}" dt="2021-10-12T12:26:59.090" v="339"/>
        <pc:sldMkLst>
          <pc:docMk/>
          <pc:sldMk cId="546611186" sldId="1186"/>
        </pc:sldMkLst>
      </pc:sldChg>
      <pc:sldChg chg="add del">
        <pc:chgData name="Kalyanaraman, PadmanabanX" userId="eb09dffb-85e0-43d7-bd4d-84008102a4a8" providerId="ADAL" clId="{3C16B396-059C-4C95-8716-A49A976C6737}" dt="2021-10-12T12:26:59.090" v="339"/>
        <pc:sldMkLst>
          <pc:docMk/>
          <pc:sldMk cId="3020003452" sldId="1187"/>
        </pc:sldMkLst>
      </pc:sldChg>
      <pc:sldChg chg="add del">
        <pc:chgData name="Kalyanaraman, PadmanabanX" userId="eb09dffb-85e0-43d7-bd4d-84008102a4a8" providerId="ADAL" clId="{3C16B396-059C-4C95-8716-A49A976C6737}" dt="2021-10-12T12:26:59.090" v="339"/>
        <pc:sldMkLst>
          <pc:docMk/>
          <pc:sldMk cId="1777176803" sldId="1188"/>
        </pc:sldMkLst>
      </pc:sldChg>
      <pc:sldChg chg="add del">
        <pc:chgData name="Kalyanaraman, PadmanabanX" userId="eb09dffb-85e0-43d7-bd4d-84008102a4a8" providerId="ADAL" clId="{3C16B396-059C-4C95-8716-A49A976C6737}" dt="2021-10-12T12:26:59.090" v="339"/>
        <pc:sldMkLst>
          <pc:docMk/>
          <pc:sldMk cId="1199529558" sldId="1189"/>
        </pc:sldMkLst>
      </pc:sldChg>
      <pc:sldChg chg="add del">
        <pc:chgData name="Kalyanaraman, PadmanabanX" userId="eb09dffb-85e0-43d7-bd4d-84008102a4a8" providerId="ADAL" clId="{3C16B396-059C-4C95-8716-A49A976C6737}" dt="2021-10-12T12:26:59.090" v="339"/>
        <pc:sldMkLst>
          <pc:docMk/>
          <pc:sldMk cId="2080483794" sldId="1190"/>
        </pc:sldMkLst>
      </pc:sldChg>
      <pc:sldChg chg="add del">
        <pc:chgData name="Kalyanaraman, PadmanabanX" userId="eb09dffb-85e0-43d7-bd4d-84008102a4a8" providerId="ADAL" clId="{3C16B396-059C-4C95-8716-A49A976C6737}" dt="2021-10-12T12:26:59.090" v="339"/>
        <pc:sldMkLst>
          <pc:docMk/>
          <pc:sldMk cId="2219906211" sldId="1191"/>
        </pc:sldMkLst>
      </pc:sldChg>
      <pc:sldChg chg="add del">
        <pc:chgData name="Kalyanaraman, PadmanabanX" userId="eb09dffb-85e0-43d7-bd4d-84008102a4a8" providerId="ADAL" clId="{3C16B396-059C-4C95-8716-A49A976C6737}" dt="2021-10-12T12:26:59.090" v="339"/>
        <pc:sldMkLst>
          <pc:docMk/>
          <pc:sldMk cId="2149945584" sldId="119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9E6F2A-34C4-4C07-A733-CFF157A00F2D}" type="datetimeFigureOut">
              <a:rPr lang="en-US" smtClean="0"/>
              <a:t>10/12/2021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A816F-115C-43DE-B93F-85B3A0F9FFFA}" type="slidenum">
              <a:rPr lang="en-US" smtClean="0"/>
              <a:t>‹#›</a:t>
            </a:fld>
            <a:endParaRPr lang="en-US"/>
          </a:p>
        </p:txBody>
      </p:sp>
    </p:spTree>
    <p:extLst>
      <p:ext uri="{BB962C8B-B14F-4D97-AF65-F5344CB8AC3E}">
        <p14:creationId xmlns:p14="http://schemas.microsoft.com/office/powerpoint/2010/main" val="1320285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a:extLst>
              <a:ext uri="{FF2B5EF4-FFF2-40B4-BE49-F238E27FC236}">
                <a16:creationId xmlns:a16="http://schemas.microsoft.com/office/drawing/2014/main" id="{94F8C2AD-29D0-40BC-8AC0-CAF8EE900480}"/>
              </a:ext>
            </a:extLst>
          </p:cNvPr>
          <p:cNvSpPr>
            <a:spLocks noGrp="1" noRot="1" noChangeAspect="1" noChangeArrowheads="1" noTextEdit="1"/>
          </p:cNvSpPr>
          <p:nvPr>
            <p:ph type="sldImg"/>
          </p:nvPr>
        </p:nvSpPr>
        <p:spPr>
          <a:ln/>
        </p:spPr>
      </p:sp>
      <p:sp>
        <p:nvSpPr>
          <p:cNvPr id="265219" name="Rectangle 3">
            <a:extLst>
              <a:ext uri="{FF2B5EF4-FFF2-40B4-BE49-F238E27FC236}">
                <a16:creationId xmlns:a16="http://schemas.microsoft.com/office/drawing/2014/main" id="{0CD536C5-42B6-4668-B73E-7DAD1E47CE2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a:extLst>
              <a:ext uri="{FF2B5EF4-FFF2-40B4-BE49-F238E27FC236}">
                <a16:creationId xmlns:a16="http://schemas.microsoft.com/office/drawing/2014/main" id="{25987E45-44CD-4D18-9853-007ACC73556D}"/>
              </a:ext>
            </a:extLst>
          </p:cNvPr>
          <p:cNvSpPr>
            <a:spLocks noGrp="1" noRot="1" noChangeAspect="1" noChangeArrowheads="1" noTextEdit="1"/>
          </p:cNvSpPr>
          <p:nvPr>
            <p:ph type="sldImg"/>
          </p:nvPr>
        </p:nvSpPr>
        <p:spPr>
          <a:ln/>
        </p:spPr>
      </p:sp>
      <p:sp>
        <p:nvSpPr>
          <p:cNvPr id="274435" name="Rectangle 3">
            <a:extLst>
              <a:ext uri="{FF2B5EF4-FFF2-40B4-BE49-F238E27FC236}">
                <a16:creationId xmlns:a16="http://schemas.microsoft.com/office/drawing/2014/main" id="{6E24A630-1EEB-4A65-9960-C9F7C961EEF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a:extLst>
              <a:ext uri="{FF2B5EF4-FFF2-40B4-BE49-F238E27FC236}">
                <a16:creationId xmlns:a16="http://schemas.microsoft.com/office/drawing/2014/main" id="{28C7116F-4000-4DA5-B290-4EB9BC726AF3}"/>
              </a:ext>
            </a:extLst>
          </p:cNvPr>
          <p:cNvSpPr>
            <a:spLocks noGrp="1" noRot="1" noChangeAspect="1" noChangeArrowheads="1" noTextEdit="1"/>
          </p:cNvSpPr>
          <p:nvPr>
            <p:ph type="sldImg"/>
          </p:nvPr>
        </p:nvSpPr>
        <p:spPr>
          <a:ln/>
        </p:spPr>
      </p:sp>
      <p:sp>
        <p:nvSpPr>
          <p:cNvPr id="275459" name="Rectangle 3">
            <a:extLst>
              <a:ext uri="{FF2B5EF4-FFF2-40B4-BE49-F238E27FC236}">
                <a16:creationId xmlns:a16="http://schemas.microsoft.com/office/drawing/2014/main" id="{3F7292B3-1DD3-4E4B-BA7E-4D9ADB7AE6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8" name="Rectangle 2">
            <a:extLst>
              <a:ext uri="{FF2B5EF4-FFF2-40B4-BE49-F238E27FC236}">
                <a16:creationId xmlns:a16="http://schemas.microsoft.com/office/drawing/2014/main" id="{9E6AA2C5-BDB0-4815-8D35-0D38979C26E5}"/>
              </a:ext>
            </a:extLst>
          </p:cNvPr>
          <p:cNvSpPr>
            <a:spLocks noGrp="1" noRot="1" noChangeAspect="1" noChangeArrowheads="1" noTextEdit="1"/>
          </p:cNvSpPr>
          <p:nvPr>
            <p:ph type="sldImg"/>
          </p:nvPr>
        </p:nvSpPr>
        <p:spPr>
          <a:ln/>
        </p:spPr>
      </p:sp>
      <p:sp>
        <p:nvSpPr>
          <p:cNvPr id="608259" name="Rectangle 3">
            <a:extLst>
              <a:ext uri="{FF2B5EF4-FFF2-40B4-BE49-F238E27FC236}">
                <a16:creationId xmlns:a16="http://schemas.microsoft.com/office/drawing/2014/main" id="{220D4D4A-2B0E-473D-A893-0A7AAC1724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2" name="Rectangle 2">
            <a:extLst>
              <a:ext uri="{FF2B5EF4-FFF2-40B4-BE49-F238E27FC236}">
                <a16:creationId xmlns:a16="http://schemas.microsoft.com/office/drawing/2014/main" id="{691C30AF-E8E2-40D6-B9E8-C6DFDB45A00F}"/>
              </a:ext>
            </a:extLst>
          </p:cNvPr>
          <p:cNvSpPr>
            <a:spLocks noGrp="1" noRot="1" noChangeAspect="1" noChangeArrowheads="1" noTextEdit="1"/>
          </p:cNvSpPr>
          <p:nvPr>
            <p:ph type="sldImg"/>
          </p:nvPr>
        </p:nvSpPr>
        <p:spPr>
          <a:ln/>
        </p:spPr>
      </p:sp>
      <p:sp>
        <p:nvSpPr>
          <p:cNvPr id="609283" name="Rectangle 3">
            <a:extLst>
              <a:ext uri="{FF2B5EF4-FFF2-40B4-BE49-F238E27FC236}">
                <a16:creationId xmlns:a16="http://schemas.microsoft.com/office/drawing/2014/main" id="{11D7FFC2-A770-435F-B7E3-DA4AD7B6B9E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6" name="Rectangle 2">
            <a:extLst>
              <a:ext uri="{FF2B5EF4-FFF2-40B4-BE49-F238E27FC236}">
                <a16:creationId xmlns:a16="http://schemas.microsoft.com/office/drawing/2014/main" id="{B0C4EDDE-CCBE-4CE9-B35C-C3240E8D2602}"/>
              </a:ext>
            </a:extLst>
          </p:cNvPr>
          <p:cNvSpPr>
            <a:spLocks noGrp="1" noRot="1" noChangeAspect="1" noChangeArrowheads="1" noTextEdit="1"/>
          </p:cNvSpPr>
          <p:nvPr>
            <p:ph type="sldImg"/>
          </p:nvPr>
        </p:nvSpPr>
        <p:spPr>
          <a:ln/>
        </p:spPr>
      </p:sp>
      <p:sp>
        <p:nvSpPr>
          <p:cNvPr id="610307" name="Rectangle 3">
            <a:extLst>
              <a:ext uri="{FF2B5EF4-FFF2-40B4-BE49-F238E27FC236}">
                <a16:creationId xmlns:a16="http://schemas.microsoft.com/office/drawing/2014/main" id="{2DF8C6F8-1B33-43DA-A8BE-E75FE19E8C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330" name="Rectangle 2">
            <a:extLst>
              <a:ext uri="{FF2B5EF4-FFF2-40B4-BE49-F238E27FC236}">
                <a16:creationId xmlns:a16="http://schemas.microsoft.com/office/drawing/2014/main" id="{13E971EE-9A1D-4FBF-A880-B735C0FB2525}"/>
              </a:ext>
            </a:extLst>
          </p:cNvPr>
          <p:cNvSpPr>
            <a:spLocks noGrp="1" noRot="1" noChangeAspect="1" noChangeArrowheads="1" noTextEdit="1"/>
          </p:cNvSpPr>
          <p:nvPr>
            <p:ph type="sldImg"/>
          </p:nvPr>
        </p:nvSpPr>
        <p:spPr>
          <a:ln/>
        </p:spPr>
      </p:sp>
      <p:sp>
        <p:nvSpPr>
          <p:cNvPr id="611331" name="Rectangle 3">
            <a:extLst>
              <a:ext uri="{FF2B5EF4-FFF2-40B4-BE49-F238E27FC236}">
                <a16:creationId xmlns:a16="http://schemas.microsoft.com/office/drawing/2014/main" id="{6808AB86-341D-4AD2-9642-16E33728DD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2" name="Rectangle 2">
            <a:extLst>
              <a:ext uri="{FF2B5EF4-FFF2-40B4-BE49-F238E27FC236}">
                <a16:creationId xmlns:a16="http://schemas.microsoft.com/office/drawing/2014/main" id="{03366D64-9F76-4992-A315-5A1640FB2209}"/>
              </a:ext>
            </a:extLst>
          </p:cNvPr>
          <p:cNvSpPr>
            <a:spLocks noGrp="1" noRot="1" noChangeAspect="1" noChangeArrowheads="1" noTextEdit="1"/>
          </p:cNvSpPr>
          <p:nvPr>
            <p:ph type="sldImg"/>
          </p:nvPr>
        </p:nvSpPr>
        <p:spPr>
          <a:ln/>
        </p:spPr>
      </p:sp>
      <p:sp>
        <p:nvSpPr>
          <p:cNvPr id="614403" name="Rectangle 3">
            <a:extLst>
              <a:ext uri="{FF2B5EF4-FFF2-40B4-BE49-F238E27FC236}">
                <a16:creationId xmlns:a16="http://schemas.microsoft.com/office/drawing/2014/main" id="{EEA10322-074F-45EA-BCE4-AD329497D6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26" name="Rectangle 2">
            <a:extLst>
              <a:ext uri="{FF2B5EF4-FFF2-40B4-BE49-F238E27FC236}">
                <a16:creationId xmlns:a16="http://schemas.microsoft.com/office/drawing/2014/main" id="{5BDE7562-E1E4-4B13-AE57-869F8268E6C2}"/>
              </a:ext>
            </a:extLst>
          </p:cNvPr>
          <p:cNvSpPr>
            <a:spLocks noGrp="1" noRot="1" noChangeAspect="1" noChangeArrowheads="1" noTextEdit="1"/>
          </p:cNvSpPr>
          <p:nvPr>
            <p:ph type="sldImg"/>
          </p:nvPr>
        </p:nvSpPr>
        <p:spPr>
          <a:ln/>
        </p:spPr>
      </p:sp>
      <p:sp>
        <p:nvSpPr>
          <p:cNvPr id="615427" name="Rectangle 3">
            <a:extLst>
              <a:ext uri="{FF2B5EF4-FFF2-40B4-BE49-F238E27FC236}">
                <a16:creationId xmlns:a16="http://schemas.microsoft.com/office/drawing/2014/main" id="{4F18E2DC-CF6D-4263-90BB-5AB86C6D800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50" name="Rectangle 2">
            <a:extLst>
              <a:ext uri="{FF2B5EF4-FFF2-40B4-BE49-F238E27FC236}">
                <a16:creationId xmlns:a16="http://schemas.microsoft.com/office/drawing/2014/main" id="{1B3A3A30-4DA8-4E85-A974-A26F96C8077E}"/>
              </a:ext>
            </a:extLst>
          </p:cNvPr>
          <p:cNvSpPr>
            <a:spLocks noGrp="1" noRot="1" noChangeAspect="1" noChangeArrowheads="1" noTextEdit="1"/>
          </p:cNvSpPr>
          <p:nvPr>
            <p:ph type="sldImg"/>
          </p:nvPr>
        </p:nvSpPr>
        <p:spPr>
          <a:ln/>
        </p:spPr>
      </p:sp>
      <p:sp>
        <p:nvSpPr>
          <p:cNvPr id="616451" name="Rectangle 3">
            <a:extLst>
              <a:ext uri="{FF2B5EF4-FFF2-40B4-BE49-F238E27FC236}">
                <a16:creationId xmlns:a16="http://schemas.microsoft.com/office/drawing/2014/main" id="{653ACBA7-AAF7-4565-861F-9B134E18FEC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Rectangle 2">
            <a:extLst>
              <a:ext uri="{FF2B5EF4-FFF2-40B4-BE49-F238E27FC236}">
                <a16:creationId xmlns:a16="http://schemas.microsoft.com/office/drawing/2014/main" id="{6C0640AA-8F5F-4B34-8C31-0A62D5E1E8AF}"/>
              </a:ext>
            </a:extLst>
          </p:cNvPr>
          <p:cNvSpPr>
            <a:spLocks noGrp="1" noRot="1" noChangeAspect="1" noChangeArrowheads="1" noTextEdit="1"/>
          </p:cNvSpPr>
          <p:nvPr>
            <p:ph type="sldImg"/>
          </p:nvPr>
        </p:nvSpPr>
        <p:spPr>
          <a:ln/>
        </p:spPr>
      </p:sp>
      <p:sp>
        <p:nvSpPr>
          <p:cNvPr id="617475" name="Rectangle 3">
            <a:extLst>
              <a:ext uri="{FF2B5EF4-FFF2-40B4-BE49-F238E27FC236}">
                <a16:creationId xmlns:a16="http://schemas.microsoft.com/office/drawing/2014/main" id="{59922C88-BF41-4C8D-89A3-CF84E8D1E0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a:extLst>
              <a:ext uri="{FF2B5EF4-FFF2-40B4-BE49-F238E27FC236}">
                <a16:creationId xmlns:a16="http://schemas.microsoft.com/office/drawing/2014/main" id="{DEC7E6AC-8899-4CE9-8323-EC3DA685DD10}"/>
              </a:ext>
            </a:extLst>
          </p:cNvPr>
          <p:cNvSpPr>
            <a:spLocks noGrp="1" noRot="1" noChangeAspect="1" noChangeArrowheads="1" noTextEdit="1"/>
          </p:cNvSpPr>
          <p:nvPr>
            <p:ph type="sldImg"/>
          </p:nvPr>
        </p:nvSpPr>
        <p:spPr>
          <a:ln/>
        </p:spPr>
      </p:sp>
      <p:sp>
        <p:nvSpPr>
          <p:cNvPr id="266243" name="Rectangle 3">
            <a:extLst>
              <a:ext uri="{FF2B5EF4-FFF2-40B4-BE49-F238E27FC236}">
                <a16:creationId xmlns:a16="http://schemas.microsoft.com/office/drawing/2014/main" id="{EAA4A65E-8A44-434D-B5B4-8028D703809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522" name="Rectangle 2">
            <a:extLst>
              <a:ext uri="{FF2B5EF4-FFF2-40B4-BE49-F238E27FC236}">
                <a16:creationId xmlns:a16="http://schemas.microsoft.com/office/drawing/2014/main" id="{6EB11C51-765B-4094-8E0C-6A5C333CA242}"/>
              </a:ext>
            </a:extLst>
          </p:cNvPr>
          <p:cNvSpPr>
            <a:spLocks noGrp="1" noRot="1" noChangeAspect="1" noChangeArrowheads="1" noTextEdit="1"/>
          </p:cNvSpPr>
          <p:nvPr>
            <p:ph type="sldImg"/>
          </p:nvPr>
        </p:nvSpPr>
        <p:spPr>
          <a:ln/>
        </p:spPr>
      </p:sp>
      <p:sp>
        <p:nvSpPr>
          <p:cNvPr id="619523" name="Rectangle 3">
            <a:extLst>
              <a:ext uri="{FF2B5EF4-FFF2-40B4-BE49-F238E27FC236}">
                <a16:creationId xmlns:a16="http://schemas.microsoft.com/office/drawing/2014/main" id="{2FC97F8A-7976-4D11-BB3D-0DC77B36AA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Rectangle 2">
            <a:extLst>
              <a:ext uri="{FF2B5EF4-FFF2-40B4-BE49-F238E27FC236}">
                <a16:creationId xmlns:a16="http://schemas.microsoft.com/office/drawing/2014/main" id="{2F21C488-362B-42C2-B47F-1AFE2D136ADD}"/>
              </a:ext>
            </a:extLst>
          </p:cNvPr>
          <p:cNvSpPr>
            <a:spLocks noGrp="1" noRot="1" noChangeAspect="1" noChangeArrowheads="1" noTextEdit="1"/>
          </p:cNvSpPr>
          <p:nvPr>
            <p:ph type="sldImg"/>
          </p:nvPr>
        </p:nvSpPr>
        <p:spPr>
          <a:ln/>
        </p:spPr>
      </p:sp>
      <p:sp>
        <p:nvSpPr>
          <p:cNvPr id="620547" name="Rectangle 3">
            <a:extLst>
              <a:ext uri="{FF2B5EF4-FFF2-40B4-BE49-F238E27FC236}">
                <a16:creationId xmlns:a16="http://schemas.microsoft.com/office/drawing/2014/main" id="{DF6DE0C2-6A15-42E7-862E-CDFAB6A5B09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Rectangle 2">
            <a:extLst>
              <a:ext uri="{FF2B5EF4-FFF2-40B4-BE49-F238E27FC236}">
                <a16:creationId xmlns:a16="http://schemas.microsoft.com/office/drawing/2014/main" id="{4A874E31-5630-4ABD-A0A2-9F3D676B1251}"/>
              </a:ext>
            </a:extLst>
          </p:cNvPr>
          <p:cNvSpPr>
            <a:spLocks noGrp="1" noRot="1" noChangeAspect="1" noChangeArrowheads="1" noTextEdit="1"/>
          </p:cNvSpPr>
          <p:nvPr>
            <p:ph type="sldImg"/>
          </p:nvPr>
        </p:nvSpPr>
        <p:spPr>
          <a:ln/>
        </p:spPr>
      </p:sp>
      <p:sp>
        <p:nvSpPr>
          <p:cNvPr id="621571" name="Rectangle 3">
            <a:extLst>
              <a:ext uri="{FF2B5EF4-FFF2-40B4-BE49-F238E27FC236}">
                <a16:creationId xmlns:a16="http://schemas.microsoft.com/office/drawing/2014/main" id="{6B8862FB-F1E9-4B47-B9C4-14EBD17BD1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Rectangle 2">
            <a:extLst>
              <a:ext uri="{FF2B5EF4-FFF2-40B4-BE49-F238E27FC236}">
                <a16:creationId xmlns:a16="http://schemas.microsoft.com/office/drawing/2014/main" id="{938452F7-A915-4F29-970C-0B4A0EDFD1F7}"/>
              </a:ext>
            </a:extLst>
          </p:cNvPr>
          <p:cNvSpPr>
            <a:spLocks noGrp="1" noRot="1" noChangeAspect="1" noChangeArrowheads="1" noTextEdit="1"/>
          </p:cNvSpPr>
          <p:nvPr>
            <p:ph type="sldImg"/>
          </p:nvPr>
        </p:nvSpPr>
        <p:spPr>
          <a:ln/>
        </p:spPr>
      </p:sp>
      <p:sp>
        <p:nvSpPr>
          <p:cNvPr id="542723" name="Rectangle 3">
            <a:extLst>
              <a:ext uri="{FF2B5EF4-FFF2-40B4-BE49-F238E27FC236}">
                <a16:creationId xmlns:a16="http://schemas.microsoft.com/office/drawing/2014/main" id="{4B194796-E03A-4F3F-9112-89B0E7A741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a:extLst>
              <a:ext uri="{FF2B5EF4-FFF2-40B4-BE49-F238E27FC236}">
                <a16:creationId xmlns:a16="http://schemas.microsoft.com/office/drawing/2014/main" id="{DEDC8890-4433-44A1-8389-741DF8583F65}"/>
              </a:ext>
            </a:extLst>
          </p:cNvPr>
          <p:cNvSpPr>
            <a:spLocks noGrp="1" noRot="1" noChangeAspect="1" noChangeArrowheads="1" noTextEdit="1"/>
          </p:cNvSpPr>
          <p:nvPr>
            <p:ph type="sldImg"/>
          </p:nvPr>
        </p:nvSpPr>
        <p:spPr>
          <a:ln/>
        </p:spPr>
      </p:sp>
      <p:sp>
        <p:nvSpPr>
          <p:cNvPr id="543747" name="Rectangle 3">
            <a:extLst>
              <a:ext uri="{FF2B5EF4-FFF2-40B4-BE49-F238E27FC236}">
                <a16:creationId xmlns:a16="http://schemas.microsoft.com/office/drawing/2014/main" id="{5EAA17E7-5D7A-463B-896C-23D1B00CCE4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2">
            <a:extLst>
              <a:ext uri="{FF2B5EF4-FFF2-40B4-BE49-F238E27FC236}">
                <a16:creationId xmlns:a16="http://schemas.microsoft.com/office/drawing/2014/main" id="{CA04E186-1969-40F2-AC9E-18D6B0AADBE9}"/>
              </a:ext>
            </a:extLst>
          </p:cNvPr>
          <p:cNvSpPr>
            <a:spLocks noGrp="1" noRot="1" noChangeAspect="1" noChangeArrowheads="1" noTextEdit="1"/>
          </p:cNvSpPr>
          <p:nvPr>
            <p:ph type="sldImg"/>
          </p:nvPr>
        </p:nvSpPr>
        <p:spPr>
          <a:ln/>
        </p:spPr>
      </p:sp>
      <p:sp>
        <p:nvSpPr>
          <p:cNvPr id="544771" name="Rectangle 3">
            <a:extLst>
              <a:ext uri="{FF2B5EF4-FFF2-40B4-BE49-F238E27FC236}">
                <a16:creationId xmlns:a16="http://schemas.microsoft.com/office/drawing/2014/main" id="{A5CD9A4D-E88E-4775-ADA1-B435C6198A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a:extLst>
              <a:ext uri="{FF2B5EF4-FFF2-40B4-BE49-F238E27FC236}">
                <a16:creationId xmlns:a16="http://schemas.microsoft.com/office/drawing/2014/main" id="{6F46122A-798B-4C41-8DBF-25407D56D425}"/>
              </a:ext>
            </a:extLst>
          </p:cNvPr>
          <p:cNvSpPr>
            <a:spLocks noGrp="1" noRot="1" noChangeAspect="1" noChangeArrowheads="1" noTextEdit="1"/>
          </p:cNvSpPr>
          <p:nvPr>
            <p:ph type="sldImg"/>
          </p:nvPr>
        </p:nvSpPr>
        <p:spPr>
          <a:ln/>
        </p:spPr>
      </p:sp>
      <p:sp>
        <p:nvSpPr>
          <p:cNvPr id="545795" name="Rectangle 3">
            <a:extLst>
              <a:ext uri="{FF2B5EF4-FFF2-40B4-BE49-F238E27FC236}">
                <a16:creationId xmlns:a16="http://schemas.microsoft.com/office/drawing/2014/main" id="{9E568DDB-AFD7-4B74-88C4-976E11AD8B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a:extLst>
              <a:ext uri="{FF2B5EF4-FFF2-40B4-BE49-F238E27FC236}">
                <a16:creationId xmlns:a16="http://schemas.microsoft.com/office/drawing/2014/main" id="{8B6CBD72-682C-42A2-9D1E-6684A74E44F4}"/>
              </a:ext>
            </a:extLst>
          </p:cNvPr>
          <p:cNvSpPr>
            <a:spLocks noGrp="1" noRot="1" noChangeAspect="1" noChangeArrowheads="1" noTextEdit="1"/>
          </p:cNvSpPr>
          <p:nvPr>
            <p:ph type="sldImg"/>
          </p:nvPr>
        </p:nvSpPr>
        <p:spPr>
          <a:ln/>
        </p:spPr>
      </p:sp>
      <p:sp>
        <p:nvSpPr>
          <p:cNvPr id="546819" name="Rectangle 3">
            <a:extLst>
              <a:ext uri="{FF2B5EF4-FFF2-40B4-BE49-F238E27FC236}">
                <a16:creationId xmlns:a16="http://schemas.microsoft.com/office/drawing/2014/main" id="{4A9D21B6-D818-447D-950F-C04D06B5EE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a:extLst>
              <a:ext uri="{FF2B5EF4-FFF2-40B4-BE49-F238E27FC236}">
                <a16:creationId xmlns:a16="http://schemas.microsoft.com/office/drawing/2014/main" id="{FE5F653C-6F7F-4AF4-A463-965D4C107D25}"/>
              </a:ext>
            </a:extLst>
          </p:cNvPr>
          <p:cNvSpPr>
            <a:spLocks noGrp="1" noRot="1" noChangeAspect="1" noChangeArrowheads="1" noTextEdit="1"/>
          </p:cNvSpPr>
          <p:nvPr>
            <p:ph type="sldImg"/>
          </p:nvPr>
        </p:nvSpPr>
        <p:spPr>
          <a:ln/>
        </p:spPr>
      </p:sp>
      <p:sp>
        <p:nvSpPr>
          <p:cNvPr id="547843" name="Rectangle 3">
            <a:extLst>
              <a:ext uri="{FF2B5EF4-FFF2-40B4-BE49-F238E27FC236}">
                <a16:creationId xmlns:a16="http://schemas.microsoft.com/office/drawing/2014/main" id="{5C22583B-C79A-4530-B026-427F80595E0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Rectangle 2">
            <a:extLst>
              <a:ext uri="{FF2B5EF4-FFF2-40B4-BE49-F238E27FC236}">
                <a16:creationId xmlns:a16="http://schemas.microsoft.com/office/drawing/2014/main" id="{13C4DC43-3DD6-486C-A1C1-9A7A4D326510}"/>
              </a:ext>
            </a:extLst>
          </p:cNvPr>
          <p:cNvSpPr>
            <a:spLocks noGrp="1" noRot="1" noChangeAspect="1" noChangeArrowheads="1" noTextEdit="1"/>
          </p:cNvSpPr>
          <p:nvPr>
            <p:ph type="sldImg"/>
          </p:nvPr>
        </p:nvSpPr>
        <p:spPr>
          <a:ln/>
        </p:spPr>
      </p:sp>
      <p:sp>
        <p:nvSpPr>
          <p:cNvPr id="548867" name="Rectangle 3">
            <a:extLst>
              <a:ext uri="{FF2B5EF4-FFF2-40B4-BE49-F238E27FC236}">
                <a16:creationId xmlns:a16="http://schemas.microsoft.com/office/drawing/2014/main" id="{F7FA6A81-7267-47DC-AD53-9DF720CC5A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a:extLst>
              <a:ext uri="{FF2B5EF4-FFF2-40B4-BE49-F238E27FC236}">
                <a16:creationId xmlns:a16="http://schemas.microsoft.com/office/drawing/2014/main" id="{4FEE3FBF-5E4A-40B0-A4CD-54E341BCBF7F}"/>
              </a:ext>
            </a:extLst>
          </p:cNvPr>
          <p:cNvSpPr>
            <a:spLocks noGrp="1" noRot="1" noChangeAspect="1" noChangeArrowheads="1" noTextEdit="1"/>
          </p:cNvSpPr>
          <p:nvPr>
            <p:ph type="sldImg"/>
          </p:nvPr>
        </p:nvSpPr>
        <p:spPr>
          <a:ln/>
        </p:spPr>
      </p:sp>
      <p:sp>
        <p:nvSpPr>
          <p:cNvPr id="267267" name="Rectangle 3">
            <a:extLst>
              <a:ext uri="{FF2B5EF4-FFF2-40B4-BE49-F238E27FC236}">
                <a16:creationId xmlns:a16="http://schemas.microsoft.com/office/drawing/2014/main" id="{DCF7D7EC-519B-45B0-8D3C-9673DB1CC5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a:extLst>
              <a:ext uri="{FF2B5EF4-FFF2-40B4-BE49-F238E27FC236}">
                <a16:creationId xmlns:a16="http://schemas.microsoft.com/office/drawing/2014/main" id="{948912D0-350E-42EB-A9E2-DD3A0129451D}"/>
              </a:ext>
            </a:extLst>
          </p:cNvPr>
          <p:cNvSpPr>
            <a:spLocks noGrp="1" noRot="1" noChangeAspect="1" noChangeArrowheads="1" noTextEdit="1"/>
          </p:cNvSpPr>
          <p:nvPr>
            <p:ph type="sldImg"/>
          </p:nvPr>
        </p:nvSpPr>
        <p:spPr>
          <a:ln/>
        </p:spPr>
      </p:sp>
      <p:sp>
        <p:nvSpPr>
          <p:cNvPr id="549891" name="Rectangle 3">
            <a:extLst>
              <a:ext uri="{FF2B5EF4-FFF2-40B4-BE49-F238E27FC236}">
                <a16:creationId xmlns:a16="http://schemas.microsoft.com/office/drawing/2014/main" id="{3887E80B-E5EA-45A0-863B-064102D355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2">
            <a:extLst>
              <a:ext uri="{FF2B5EF4-FFF2-40B4-BE49-F238E27FC236}">
                <a16:creationId xmlns:a16="http://schemas.microsoft.com/office/drawing/2014/main" id="{EDD78908-95F8-4726-B541-C0DAE7FD7D54}"/>
              </a:ext>
            </a:extLst>
          </p:cNvPr>
          <p:cNvSpPr>
            <a:spLocks noGrp="1" noRot="1" noChangeAspect="1" noChangeArrowheads="1" noTextEdit="1"/>
          </p:cNvSpPr>
          <p:nvPr>
            <p:ph type="sldImg"/>
          </p:nvPr>
        </p:nvSpPr>
        <p:spPr>
          <a:ln/>
        </p:spPr>
      </p:sp>
      <p:sp>
        <p:nvSpPr>
          <p:cNvPr id="550915" name="Rectangle 3">
            <a:extLst>
              <a:ext uri="{FF2B5EF4-FFF2-40B4-BE49-F238E27FC236}">
                <a16:creationId xmlns:a16="http://schemas.microsoft.com/office/drawing/2014/main" id="{165984FD-07C2-47ED-923C-549073E115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a:extLst>
              <a:ext uri="{FF2B5EF4-FFF2-40B4-BE49-F238E27FC236}">
                <a16:creationId xmlns:a16="http://schemas.microsoft.com/office/drawing/2014/main" id="{9AED7C04-2E9E-435C-AADC-A471F2988DEA}"/>
              </a:ext>
            </a:extLst>
          </p:cNvPr>
          <p:cNvSpPr>
            <a:spLocks noGrp="1" noRot="1" noChangeAspect="1" noChangeArrowheads="1" noTextEdit="1"/>
          </p:cNvSpPr>
          <p:nvPr>
            <p:ph type="sldImg"/>
          </p:nvPr>
        </p:nvSpPr>
        <p:spPr>
          <a:ln/>
        </p:spPr>
      </p:sp>
      <p:sp>
        <p:nvSpPr>
          <p:cNvPr id="551939" name="Rectangle 3">
            <a:extLst>
              <a:ext uri="{FF2B5EF4-FFF2-40B4-BE49-F238E27FC236}">
                <a16:creationId xmlns:a16="http://schemas.microsoft.com/office/drawing/2014/main" id="{10FD7C5B-5B58-4FE7-AEE1-CD6D5DBF1D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2">
            <a:extLst>
              <a:ext uri="{FF2B5EF4-FFF2-40B4-BE49-F238E27FC236}">
                <a16:creationId xmlns:a16="http://schemas.microsoft.com/office/drawing/2014/main" id="{B37747F6-9CB5-4F65-9519-21B8ACC51A91}"/>
              </a:ext>
            </a:extLst>
          </p:cNvPr>
          <p:cNvSpPr>
            <a:spLocks noGrp="1" noRot="1" noChangeAspect="1" noChangeArrowheads="1" noTextEdit="1"/>
          </p:cNvSpPr>
          <p:nvPr>
            <p:ph type="sldImg"/>
          </p:nvPr>
        </p:nvSpPr>
        <p:spPr>
          <a:ln/>
        </p:spPr>
      </p:sp>
      <p:sp>
        <p:nvSpPr>
          <p:cNvPr id="552963" name="Rectangle 3">
            <a:extLst>
              <a:ext uri="{FF2B5EF4-FFF2-40B4-BE49-F238E27FC236}">
                <a16:creationId xmlns:a16="http://schemas.microsoft.com/office/drawing/2014/main" id="{0435508A-0072-456A-AD7B-46B92609AF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2">
            <a:extLst>
              <a:ext uri="{FF2B5EF4-FFF2-40B4-BE49-F238E27FC236}">
                <a16:creationId xmlns:a16="http://schemas.microsoft.com/office/drawing/2014/main" id="{0408994C-4186-4805-924C-1FE95048C30D}"/>
              </a:ext>
            </a:extLst>
          </p:cNvPr>
          <p:cNvSpPr>
            <a:spLocks noGrp="1" noRot="1" noChangeAspect="1" noChangeArrowheads="1" noTextEdit="1"/>
          </p:cNvSpPr>
          <p:nvPr>
            <p:ph type="sldImg"/>
          </p:nvPr>
        </p:nvSpPr>
        <p:spPr>
          <a:ln/>
        </p:spPr>
      </p:sp>
      <p:sp>
        <p:nvSpPr>
          <p:cNvPr id="553987" name="Rectangle 3">
            <a:extLst>
              <a:ext uri="{FF2B5EF4-FFF2-40B4-BE49-F238E27FC236}">
                <a16:creationId xmlns:a16="http://schemas.microsoft.com/office/drawing/2014/main" id="{C6322319-BFF7-4793-B9E4-03C3D65A93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a:extLst>
              <a:ext uri="{FF2B5EF4-FFF2-40B4-BE49-F238E27FC236}">
                <a16:creationId xmlns:a16="http://schemas.microsoft.com/office/drawing/2014/main" id="{A5E06D2D-EF56-4F80-9991-397FB4BC3576}"/>
              </a:ext>
            </a:extLst>
          </p:cNvPr>
          <p:cNvSpPr>
            <a:spLocks noGrp="1" noRot="1" noChangeAspect="1" noChangeArrowheads="1" noTextEdit="1"/>
          </p:cNvSpPr>
          <p:nvPr>
            <p:ph type="sldImg"/>
          </p:nvPr>
        </p:nvSpPr>
        <p:spPr>
          <a:ln/>
        </p:spPr>
      </p:sp>
      <p:sp>
        <p:nvSpPr>
          <p:cNvPr id="555011" name="Rectangle 3">
            <a:extLst>
              <a:ext uri="{FF2B5EF4-FFF2-40B4-BE49-F238E27FC236}">
                <a16:creationId xmlns:a16="http://schemas.microsoft.com/office/drawing/2014/main" id="{A3CA4FE6-8737-4E6F-A644-C6F0BED2F54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2">
            <a:extLst>
              <a:ext uri="{FF2B5EF4-FFF2-40B4-BE49-F238E27FC236}">
                <a16:creationId xmlns:a16="http://schemas.microsoft.com/office/drawing/2014/main" id="{04FEBBB8-2B4D-429C-9DDC-BAA035BC3AE1}"/>
              </a:ext>
            </a:extLst>
          </p:cNvPr>
          <p:cNvSpPr>
            <a:spLocks noGrp="1" noRot="1" noChangeAspect="1" noChangeArrowheads="1" noTextEdit="1"/>
          </p:cNvSpPr>
          <p:nvPr>
            <p:ph type="sldImg"/>
          </p:nvPr>
        </p:nvSpPr>
        <p:spPr>
          <a:ln/>
        </p:spPr>
      </p:sp>
      <p:sp>
        <p:nvSpPr>
          <p:cNvPr id="581635" name="Rectangle 3">
            <a:extLst>
              <a:ext uri="{FF2B5EF4-FFF2-40B4-BE49-F238E27FC236}">
                <a16:creationId xmlns:a16="http://schemas.microsoft.com/office/drawing/2014/main" id="{6AFEBD67-2FF5-4D03-BCB5-ED1E34EDE8D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a:extLst>
              <a:ext uri="{FF2B5EF4-FFF2-40B4-BE49-F238E27FC236}">
                <a16:creationId xmlns:a16="http://schemas.microsoft.com/office/drawing/2014/main" id="{D786E518-832C-44E0-A9B8-8F133799E170}"/>
              </a:ext>
            </a:extLst>
          </p:cNvPr>
          <p:cNvSpPr>
            <a:spLocks noGrp="1" noRot="1" noChangeAspect="1" noChangeArrowheads="1" noTextEdit="1"/>
          </p:cNvSpPr>
          <p:nvPr>
            <p:ph type="sldImg"/>
          </p:nvPr>
        </p:nvSpPr>
        <p:spPr>
          <a:ln/>
        </p:spPr>
      </p:sp>
      <p:sp>
        <p:nvSpPr>
          <p:cNvPr id="582659" name="Rectangle 3">
            <a:extLst>
              <a:ext uri="{FF2B5EF4-FFF2-40B4-BE49-F238E27FC236}">
                <a16:creationId xmlns:a16="http://schemas.microsoft.com/office/drawing/2014/main" id="{493ED491-E91A-4C28-9832-D8A0A475593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Rectangle 2">
            <a:extLst>
              <a:ext uri="{FF2B5EF4-FFF2-40B4-BE49-F238E27FC236}">
                <a16:creationId xmlns:a16="http://schemas.microsoft.com/office/drawing/2014/main" id="{4E27CC29-ED68-4DA5-9EC3-20F3606B825B}"/>
              </a:ext>
            </a:extLst>
          </p:cNvPr>
          <p:cNvSpPr>
            <a:spLocks noGrp="1" noRot="1" noChangeAspect="1" noChangeArrowheads="1" noTextEdit="1"/>
          </p:cNvSpPr>
          <p:nvPr>
            <p:ph type="sldImg"/>
          </p:nvPr>
        </p:nvSpPr>
        <p:spPr>
          <a:ln/>
        </p:spPr>
      </p:sp>
      <p:sp>
        <p:nvSpPr>
          <p:cNvPr id="583683" name="Rectangle 3">
            <a:extLst>
              <a:ext uri="{FF2B5EF4-FFF2-40B4-BE49-F238E27FC236}">
                <a16:creationId xmlns:a16="http://schemas.microsoft.com/office/drawing/2014/main" id="{B2ED9385-24EC-4495-B1CE-4680A5B12B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Rectangle 2">
            <a:extLst>
              <a:ext uri="{FF2B5EF4-FFF2-40B4-BE49-F238E27FC236}">
                <a16:creationId xmlns:a16="http://schemas.microsoft.com/office/drawing/2014/main" id="{CBCE681B-E545-4D75-89D9-82E39E01E1D4}"/>
              </a:ext>
            </a:extLst>
          </p:cNvPr>
          <p:cNvSpPr>
            <a:spLocks noGrp="1" noRot="1" noChangeAspect="1" noChangeArrowheads="1" noTextEdit="1"/>
          </p:cNvSpPr>
          <p:nvPr>
            <p:ph type="sldImg"/>
          </p:nvPr>
        </p:nvSpPr>
        <p:spPr>
          <a:ln/>
        </p:spPr>
      </p:sp>
      <p:sp>
        <p:nvSpPr>
          <p:cNvPr id="584707" name="Rectangle 3">
            <a:extLst>
              <a:ext uri="{FF2B5EF4-FFF2-40B4-BE49-F238E27FC236}">
                <a16:creationId xmlns:a16="http://schemas.microsoft.com/office/drawing/2014/main" id="{0F5F18CD-2F28-4F1E-A3E6-A227C7C27A5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a:extLst>
              <a:ext uri="{FF2B5EF4-FFF2-40B4-BE49-F238E27FC236}">
                <a16:creationId xmlns:a16="http://schemas.microsoft.com/office/drawing/2014/main" id="{77F0CED2-EA8B-49EA-B6A0-FFDCC8385487}"/>
              </a:ext>
            </a:extLst>
          </p:cNvPr>
          <p:cNvSpPr>
            <a:spLocks noGrp="1" noRot="1" noChangeAspect="1" noChangeArrowheads="1" noTextEdit="1"/>
          </p:cNvSpPr>
          <p:nvPr>
            <p:ph type="sldImg"/>
          </p:nvPr>
        </p:nvSpPr>
        <p:spPr>
          <a:ln/>
        </p:spPr>
      </p:sp>
      <p:sp>
        <p:nvSpPr>
          <p:cNvPr id="268291" name="Rectangle 3">
            <a:extLst>
              <a:ext uri="{FF2B5EF4-FFF2-40B4-BE49-F238E27FC236}">
                <a16:creationId xmlns:a16="http://schemas.microsoft.com/office/drawing/2014/main" id="{6499AEE1-D6B3-4217-94AC-EB25A586981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Rectangle 2">
            <a:extLst>
              <a:ext uri="{FF2B5EF4-FFF2-40B4-BE49-F238E27FC236}">
                <a16:creationId xmlns:a16="http://schemas.microsoft.com/office/drawing/2014/main" id="{7DBA9301-DA78-4540-AE84-AE9D06A99D2F}"/>
              </a:ext>
            </a:extLst>
          </p:cNvPr>
          <p:cNvSpPr>
            <a:spLocks noGrp="1" noRot="1" noChangeAspect="1" noChangeArrowheads="1" noTextEdit="1"/>
          </p:cNvSpPr>
          <p:nvPr>
            <p:ph type="sldImg"/>
          </p:nvPr>
        </p:nvSpPr>
        <p:spPr>
          <a:ln/>
        </p:spPr>
      </p:sp>
      <p:sp>
        <p:nvSpPr>
          <p:cNvPr id="585731" name="Rectangle 3">
            <a:extLst>
              <a:ext uri="{FF2B5EF4-FFF2-40B4-BE49-F238E27FC236}">
                <a16:creationId xmlns:a16="http://schemas.microsoft.com/office/drawing/2014/main" id="{5F3C6441-4249-4222-9F0B-2755021FEC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4" name="Rectangle 2">
            <a:extLst>
              <a:ext uri="{FF2B5EF4-FFF2-40B4-BE49-F238E27FC236}">
                <a16:creationId xmlns:a16="http://schemas.microsoft.com/office/drawing/2014/main" id="{BEB83B05-0950-40AA-BFF8-D8301ECE311F}"/>
              </a:ext>
            </a:extLst>
          </p:cNvPr>
          <p:cNvSpPr>
            <a:spLocks noGrp="1" noRot="1" noChangeAspect="1" noChangeArrowheads="1" noTextEdit="1"/>
          </p:cNvSpPr>
          <p:nvPr>
            <p:ph type="sldImg"/>
          </p:nvPr>
        </p:nvSpPr>
        <p:spPr>
          <a:ln/>
        </p:spPr>
      </p:sp>
      <p:sp>
        <p:nvSpPr>
          <p:cNvPr id="586755" name="Rectangle 3">
            <a:extLst>
              <a:ext uri="{FF2B5EF4-FFF2-40B4-BE49-F238E27FC236}">
                <a16:creationId xmlns:a16="http://schemas.microsoft.com/office/drawing/2014/main" id="{6B561303-D929-4B75-944B-5986B5BC58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a:extLst>
              <a:ext uri="{FF2B5EF4-FFF2-40B4-BE49-F238E27FC236}">
                <a16:creationId xmlns:a16="http://schemas.microsoft.com/office/drawing/2014/main" id="{DAB4866C-B569-4021-8F0F-48E7A9680BBC}"/>
              </a:ext>
            </a:extLst>
          </p:cNvPr>
          <p:cNvSpPr>
            <a:spLocks noGrp="1" noRot="1" noChangeAspect="1" noChangeArrowheads="1" noTextEdit="1"/>
          </p:cNvSpPr>
          <p:nvPr>
            <p:ph type="sldImg"/>
          </p:nvPr>
        </p:nvSpPr>
        <p:spPr>
          <a:ln/>
        </p:spPr>
      </p:sp>
      <p:sp>
        <p:nvSpPr>
          <p:cNvPr id="588803" name="Rectangle 3">
            <a:extLst>
              <a:ext uri="{FF2B5EF4-FFF2-40B4-BE49-F238E27FC236}">
                <a16:creationId xmlns:a16="http://schemas.microsoft.com/office/drawing/2014/main" id="{EAF3C6C8-322C-46C4-9515-2E0BE38FBC5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6" name="Rectangle 2">
            <a:extLst>
              <a:ext uri="{FF2B5EF4-FFF2-40B4-BE49-F238E27FC236}">
                <a16:creationId xmlns:a16="http://schemas.microsoft.com/office/drawing/2014/main" id="{FC7D75D7-3212-4F11-A570-7CDC8811DE3A}"/>
              </a:ext>
            </a:extLst>
          </p:cNvPr>
          <p:cNvSpPr>
            <a:spLocks noGrp="1" noRot="1" noChangeAspect="1" noChangeArrowheads="1" noTextEdit="1"/>
          </p:cNvSpPr>
          <p:nvPr>
            <p:ph type="sldImg"/>
          </p:nvPr>
        </p:nvSpPr>
        <p:spPr>
          <a:ln/>
        </p:spPr>
      </p:sp>
      <p:sp>
        <p:nvSpPr>
          <p:cNvPr id="589827" name="Rectangle 3">
            <a:extLst>
              <a:ext uri="{FF2B5EF4-FFF2-40B4-BE49-F238E27FC236}">
                <a16:creationId xmlns:a16="http://schemas.microsoft.com/office/drawing/2014/main" id="{A705766A-75BE-48AA-881A-D0FF4430BC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Rectangle 2">
            <a:extLst>
              <a:ext uri="{FF2B5EF4-FFF2-40B4-BE49-F238E27FC236}">
                <a16:creationId xmlns:a16="http://schemas.microsoft.com/office/drawing/2014/main" id="{22FAF505-19FD-4120-B72E-983B71E26BE9}"/>
              </a:ext>
            </a:extLst>
          </p:cNvPr>
          <p:cNvSpPr>
            <a:spLocks noGrp="1" noRot="1" noChangeAspect="1" noChangeArrowheads="1" noTextEdit="1"/>
          </p:cNvSpPr>
          <p:nvPr>
            <p:ph type="sldImg"/>
          </p:nvPr>
        </p:nvSpPr>
        <p:spPr>
          <a:ln/>
        </p:spPr>
      </p:sp>
      <p:sp>
        <p:nvSpPr>
          <p:cNvPr id="590851" name="Rectangle 3">
            <a:extLst>
              <a:ext uri="{FF2B5EF4-FFF2-40B4-BE49-F238E27FC236}">
                <a16:creationId xmlns:a16="http://schemas.microsoft.com/office/drawing/2014/main" id="{90FD2882-70E9-444E-ACEF-89F4E672BD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
            <a:extLst>
              <a:ext uri="{FF2B5EF4-FFF2-40B4-BE49-F238E27FC236}">
                <a16:creationId xmlns:a16="http://schemas.microsoft.com/office/drawing/2014/main" id="{F981CF6B-4CB1-48CC-8E1A-1ED9DCEA670E}"/>
              </a:ext>
            </a:extLst>
          </p:cNvPr>
          <p:cNvSpPr>
            <a:spLocks noGrp="1" noRot="1" noChangeAspect="1" noChangeArrowheads="1" noTextEdit="1"/>
          </p:cNvSpPr>
          <p:nvPr>
            <p:ph type="sldImg"/>
          </p:nvPr>
        </p:nvSpPr>
        <p:spPr>
          <a:ln/>
        </p:spPr>
      </p:sp>
      <p:sp>
        <p:nvSpPr>
          <p:cNvPr id="593923" name="Rectangle 3">
            <a:extLst>
              <a:ext uri="{FF2B5EF4-FFF2-40B4-BE49-F238E27FC236}">
                <a16:creationId xmlns:a16="http://schemas.microsoft.com/office/drawing/2014/main" id="{9831DE6E-1555-400C-8ECA-093815C96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2" name="Rectangle 2">
            <a:extLst>
              <a:ext uri="{FF2B5EF4-FFF2-40B4-BE49-F238E27FC236}">
                <a16:creationId xmlns:a16="http://schemas.microsoft.com/office/drawing/2014/main" id="{329461BD-5FF9-4800-81CD-72B99B754533}"/>
              </a:ext>
            </a:extLst>
          </p:cNvPr>
          <p:cNvSpPr>
            <a:spLocks noGrp="1" noRot="1" noChangeAspect="1" noChangeArrowheads="1" noTextEdit="1"/>
          </p:cNvSpPr>
          <p:nvPr>
            <p:ph type="sldImg"/>
          </p:nvPr>
        </p:nvSpPr>
        <p:spPr>
          <a:ln/>
        </p:spPr>
      </p:sp>
      <p:sp>
        <p:nvSpPr>
          <p:cNvPr id="599043" name="Rectangle 3">
            <a:extLst>
              <a:ext uri="{FF2B5EF4-FFF2-40B4-BE49-F238E27FC236}">
                <a16:creationId xmlns:a16="http://schemas.microsoft.com/office/drawing/2014/main" id="{587F4505-117F-4B3D-9FE3-C810081E91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066" name="Rectangle 2">
            <a:extLst>
              <a:ext uri="{FF2B5EF4-FFF2-40B4-BE49-F238E27FC236}">
                <a16:creationId xmlns:a16="http://schemas.microsoft.com/office/drawing/2014/main" id="{0AFD2DEC-641A-405C-8E57-0049F0FC16E6}"/>
              </a:ext>
            </a:extLst>
          </p:cNvPr>
          <p:cNvSpPr>
            <a:spLocks noGrp="1" noRot="1" noChangeAspect="1" noChangeArrowheads="1" noTextEdit="1"/>
          </p:cNvSpPr>
          <p:nvPr>
            <p:ph type="sldImg"/>
          </p:nvPr>
        </p:nvSpPr>
        <p:spPr>
          <a:ln/>
        </p:spPr>
      </p:sp>
      <p:sp>
        <p:nvSpPr>
          <p:cNvPr id="600067" name="Rectangle 3">
            <a:extLst>
              <a:ext uri="{FF2B5EF4-FFF2-40B4-BE49-F238E27FC236}">
                <a16:creationId xmlns:a16="http://schemas.microsoft.com/office/drawing/2014/main" id="{8243BFCC-43FF-4E78-85D2-16B2D92632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0" name="Rectangle 2">
            <a:extLst>
              <a:ext uri="{FF2B5EF4-FFF2-40B4-BE49-F238E27FC236}">
                <a16:creationId xmlns:a16="http://schemas.microsoft.com/office/drawing/2014/main" id="{94518485-1AF0-45C7-8C31-3632AEA26A84}"/>
              </a:ext>
            </a:extLst>
          </p:cNvPr>
          <p:cNvSpPr>
            <a:spLocks noGrp="1" noRot="1" noChangeAspect="1" noChangeArrowheads="1" noTextEdit="1"/>
          </p:cNvSpPr>
          <p:nvPr>
            <p:ph type="sldImg"/>
          </p:nvPr>
        </p:nvSpPr>
        <p:spPr>
          <a:ln/>
        </p:spPr>
      </p:sp>
      <p:sp>
        <p:nvSpPr>
          <p:cNvPr id="601091" name="Rectangle 3">
            <a:extLst>
              <a:ext uri="{FF2B5EF4-FFF2-40B4-BE49-F238E27FC236}">
                <a16:creationId xmlns:a16="http://schemas.microsoft.com/office/drawing/2014/main" id="{BDD11948-2A60-42ED-BBB1-EE3EFE877B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762" name="Rectangle 2">
            <a:extLst>
              <a:ext uri="{FF2B5EF4-FFF2-40B4-BE49-F238E27FC236}">
                <a16:creationId xmlns:a16="http://schemas.microsoft.com/office/drawing/2014/main" id="{8295E7F0-B17A-4A75-B581-83182FED846A}"/>
              </a:ext>
            </a:extLst>
          </p:cNvPr>
          <p:cNvSpPr>
            <a:spLocks noGrp="1" noRot="1" noChangeAspect="1" noChangeArrowheads="1" noTextEdit="1"/>
          </p:cNvSpPr>
          <p:nvPr>
            <p:ph type="sldImg"/>
          </p:nvPr>
        </p:nvSpPr>
        <p:spPr>
          <a:ln/>
        </p:spPr>
      </p:sp>
      <p:sp>
        <p:nvSpPr>
          <p:cNvPr id="629763" name="Rectangle 3">
            <a:extLst>
              <a:ext uri="{FF2B5EF4-FFF2-40B4-BE49-F238E27FC236}">
                <a16:creationId xmlns:a16="http://schemas.microsoft.com/office/drawing/2014/main" id="{0E0D4CB0-F2B3-4175-B6D7-44F5A9BEB7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13657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a:extLst>
              <a:ext uri="{FF2B5EF4-FFF2-40B4-BE49-F238E27FC236}">
                <a16:creationId xmlns:a16="http://schemas.microsoft.com/office/drawing/2014/main" id="{906B9587-8F28-46AE-9445-8235B8B64E1D}"/>
              </a:ext>
            </a:extLst>
          </p:cNvPr>
          <p:cNvSpPr>
            <a:spLocks noGrp="1" noRot="1" noChangeAspect="1" noChangeArrowheads="1" noTextEdit="1"/>
          </p:cNvSpPr>
          <p:nvPr>
            <p:ph type="sldImg"/>
          </p:nvPr>
        </p:nvSpPr>
        <p:spPr>
          <a:ln/>
        </p:spPr>
      </p:sp>
      <p:sp>
        <p:nvSpPr>
          <p:cNvPr id="269315" name="Rectangle 3">
            <a:extLst>
              <a:ext uri="{FF2B5EF4-FFF2-40B4-BE49-F238E27FC236}">
                <a16:creationId xmlns:a16="http://schemas.microsoft.com/office/drawing/2014/main" id="{9EB82AD7-D57D-4B85-8113-48E1DC8CB1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6" name="Rectangle 2">
            <a:extLst>
              <a:ext uri="{FF2B5EF4-FFF2-40B4-BE49-F238E27FC236}">
                <a16:creationId xmlns:a16="http://schemas.microsoft.com/office/drawing/2014/main" id="{EF48B434-0024-4957-BBEE-86ACB3F95AF9}"/>
              </a:ext>
            </a:extLst>
          </p:cNvPr>
          <p:cNvSpPr>
            <a:spLocks noGrp="1" noRot="1" noChangeAspect="1" noChangeArrowheads="1" noTextEdit="1"/>
          </p:cNvSpPr>
          <p:nvPr>
            <p:ph type="sldImg"/>
          </p:nvPr>
        </p:nvSpPr>
        <p:spPr>
          <a:ln/>
        </p:spPr>
      </p:sp>
      <p:sp>
        <p:nvSpPr>
          <p:cNvPr id="630787" name="Rectangle 3">
            <a:extLst>
              <a:ext uri="{FF2B5EF4-FFF2-40B4-BE49-F238E27FC236}">
                <a16:creationId xmlns:a16="http://schemas.microsoft.com/office/drawing/2014/main" id="{39829A01-3826-493B-8C2C-4104A0CE18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9274054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810" name="Rectangle 2">
            <a:extLst>
              <a:ext uri="{FF2B5EF4-FFF2-40B4-BE49-F238E27FC236}">
                <a16:creationId xmlns:a16="http://schemas.microsoft.com/office/drawing/2014/main" id="{15BCB29D-5516-4A10-98E1-C3B285596E52}"/>
              </a:ext>
            </a:extLst>
          </p:cNvPr>
          <p:cNvSpPr>
            <a:spLocks noGrp="1" noRot="1" noChangeAspect="1" noChangeArrowheads="1" noTextEdit="1"/>
          </p:cNvSpPr>
          <p:nvPr>
            <p:ph type="sldImg"/>
          </p:nvPr>
        </p:nvSpPr>
        <p:spPr>
          <a:ln/>
        </p:spPr>
      </p:sp>
      <p:sp>
        <p:nvSpPr>
          <p:cNvPr id="631811" name="Rectangle 3">
            <a:extLst>
              <a:ext uri="{FF2B5EF4-FFF2-40B4-BE49-F238E27FC236}">
                <a16:creationId xmlns:a16="http://schemas.microsoft.com/office/drawing/2014/main" id="{60704824-4B75-4EB2-94A2-2C4372C67E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0510994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834" name="Rectangle 2">
            <a:extLst>
              <a:ext uri="{FF2B5EF4-FFF2-40B4-BE49-F238E27FC236}">
                <a16:creationId xmlns:a16="http://schemas.microsoft.com/office/drawing/2014/main" id="{FD0E733A-388C-4FE6-A7C9-424ACC3FD5E0}"/>
              </a:ext>
            </a:extLst>
          </p:cNvPr>
          <p:cNvSpPr>
            <a:spLocks noGrp="1" noRot="1" noChangeAspect="1" noChangeArrowheads="1" noTextEdit="1"/>
          </p:cNvSpPr>
          <p:nvPr>
            <p:ph type="sldImg"/>
          </p:nvPr>
        </p:nvSpPr>
        <p:spPr>
          <a:ln/>
        </p:spPr>
      </p:sp>
      <p:sp>
        <p:nvSpPr>
          <p:cNvPr id="632835" name="Rectangle 3">
            <a:extLst>
              <a:ext uri="{FF2B5EF4-FFF2-40B4-BE49-F238E27FC236}">
                <a16:creationId xmlns:a16="http://schemas.microsoft.com/office/drawing/2014/main" id="{96F70683-D4BA-4C1B-8573-97C54A87E49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0902779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858" name="Rectangle 2">
            <a:extLst>
              <a:ext uri="{FF2B5EF4-FFF2-40B4-BE49-F238E27FC236}">
                <a16:creationId xmlns:a16="http://schemas.microsoft.com/office/drawing/2014/main" id="{13496F1D-8BE4-40EC-A5DE-C01A4A5B7078}"/>
              </a:ext>
            </a:extLst>
          </p:cNvPr>
          <p:cNvSpPr>
            <a:spLocks noGrp="1" noRot="1" noChangeAspect="1" noChangeArrowheads="1" noTextEdit="1"/>
          </p:cNvSpPr>
          <p:nvPr>
            <p:ph type="sldImg"/>
          </p:nvPr>
        </p:nvSpPr>
        <p:spPr>
          <a:ln/>
        </p:spPr>
      </p:sp>
      <p:sp>
        <p:nvSpPr>
          <p:cNvPr id="633859" name="Rectangle 3">
            <a:extLst>
              <a:ext uri="{FF2B5EF4-FFF2-40B4-BE49-F238E27FC236}">
                <a16:creationId xmlns:a16="http://schemas.microsoft.com/office/drawing/2014/main" id="{F4EF63C5-2C8D-4DC5-B8CC-9D8489DA2C9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583107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Rectangle 2">
            <a:extLst>
              <a:ext uri="{FF2B5EF4-FFF2-40B4-BE49-F238E27FC236}">
                <a16:creationId xmlns:a16="http://schemas.microsoft.com/office/drawing/2014/main" id="{5CAC5F44-B9A8-4CA7-9153-856F49F1A3DD}"/>
              </a:ext>
            </a:extLst>
          </p:cNvPr>
          <p:cNvSpPr>
            <a:spLocks noGrp="1" noRot="1" noChangeAspect="1" noChangeArrowheads="1" noTextEdit="1"/>
          </p:cNvSpPr>
          <p:nvPr>
            <p:ph type="sldImg"/>
          </p:nvPr>
        </p:nvSpPr>
        <p:spPr>
          <a:ln/>
        </p:spPr>
      </p:sp>
      <p:sp>
        <p:nvSpPr>
          <p:cNvPr id="595971" name="Rectangle 3">
            <a:extLst>
              <a:ext uri="{FF2B5EF4-FFF2-40B4-BE49-F238E27FC236}">
                <a16:creationId xmlns:a16="http://schemas.microsoft.com/office/drawing/2014/main" id="{391DB633-1022-474B-965D-F220655515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11300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714" name="Rectangle 2">
            <a:extLst>
              <a:ext uri="{FF2B5EF4-FFF2-40B4-BE49-F238E27FC236}">
                <a16:creationId xmlns:a16="http://schemas.microsoft.com/office/drawing/2014/main" id="{53124E59-C2BF-4294-9753-6B4C5BBB9861}"/>
              </a:ext>
            </a:extLst>
          </p:cNvPr>
          <p:cNvSpPr>
            <a:spLocks noGrp="1" noRot="1" noChangeAspect="1" noChangeArrowheads="1" noTextEdit="1"/>
          </p:cNvSpPr>
          <p:nvPr>
            <p:ph type="sldImg"/>
          </p:nvPr>
        </p:nvSpPr>
        <p:spPr>
          <a:ln/>
        </p:spPr>
      </p:sp>
      <p:sp>
        <p:nvSpPr>
          <p:cNvPr id="627715" name="Rectangle 3">
            <a:extLst>
              <a:ext uri="{FF2B5EF4-FFF2-40B4-BE49-F238E27FC236}">
                <a16:creationId xmlns:a16="http://schemas.microsoft.com/office/drawing/2014/main" id="{385E9B0C-C3AB-4633-AC85-E3264B4F199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38" name="Rectangle 2">
            <a:extLst>
              <a:ext uri="{FF2B5EF4-FFF2-40B4-BE49-F238E27FC236}">
                <a16:creationId xmlns:a16="http://schemas.microsoft.com/office/drawing/2014/main" id="{D258497F-60A9-4A5E-A504-9814FD9F8A61}"/>
              </a:ext>
            </a:extLst>
          </p:cNvPr>
          <p:cNvSpPr>
            <a:spLocks noGrp="1" noRot="1" noChangeAspect="1" noChangeArrowheads="1" noTextEdit="1"/>
          </p:cNvSpPr>
          <p:nvPr>
            <p:ph type="sldImg"/>
          </p:nvPr>
        </p:nvSpPr>
        <p:spPr>
          <a:ln/>
        </p:spPr>
      </p:sp>
      <p:sp>
        <p:nvSpPr>
          <p:cNvPr id="628739" name="Rectangle 3">
            <a:extLst>
              <a:ext uri="{FF2B5EF4-FFF2-40B4-BE49-F238E27FC236}">
                <a16:creationId xmlns:a16="http://schemas.microsoft.com/office/drawing/2014/main" id="{0BB1D3D9-04B0-4785-9CE9-12463CC8A27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a:extLst>
              <a:ext uri="{FF2B5EF4-FFF2-40B4-BE49-F238E27FC236}">
                <a16:creationId xmlns:a16="http://schemas.microsoft.com/office/drawing/2014/main" id="{FFF47EAC-D6C4-440A-98B6-5371DEC0AC27}"/>
              </a:ext>
            </a:extLst>
          </p:cNvPr>
          <p:cNvSpPr>
            <a:spLocks noGrp="1" noRot="1" noChangeAspect="1" noChangeArrowheads="1" noTextEdit="1"/>
          </p:cNvSpPr>
          <p:nvPr>
            <p:ph type="sldImg"/>
          </p:nvPr>
        </p:nvSpPr>
        <p:spPr>
          <a:ln/>
        </p:spPr>
      </p:sp>
      <p:sp>
        <p:nvSpPr>
          <p:cNvPr id="270339" name="Rectangle 3">
            <a:extLst>
              <a:ext uri="{FF2B5EF4-FFF2-40B4-BE49-F238E27FC236}">
                <a16:creationId xmlns:a16="http://schemas.microsoft.com/office/drawing/2014/main" id="{B7CF8CC3-6CD5-41D7-BAEE-FCE9C2B6C1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a:extLst>
              <a:ext uri="{FF2B5EF4-FFF2-40B4-BE49-F238E27FC236}">
                <a16:creationId xmlns:a16="http://schemas.microsoft.com/office/drawing/2014/main" id="{F5F8A99F-A356-4A28-9166-C23B975814AF}"/>
              </a:ext>
            </a:extLst>
          </p:cNvPr>
          <p:cNvSpPr>
            <a:spLocks noGrp="1" noRot="1" noChangeAspect="1" noChangeArrowheads="1" noTextEdit="1"/>
          </p:cNvSpPr>
          <p:nvPr>
            <p:ph type="sldImg"/>
          </p:nvPr>
        </p:nvSpPr>
        <p:spPr>
          <a:ln/>
        </p:spPr>
      </p:sp>
      <p:sp>
        <p:nvSpPr>
          <p:cNvPr id="271363" name="Rectangle 3">
            <a:extLst>
              <a:ext uri="{FF2B5EF4-FFF2-40B4-BE49-F238E27FC236}">
                <a16:creationId xmlns:a16="http://schemas.microsoft.com/office/drawing/2014/main" id="{8C446403-1B81-4705-A3E8-2A6C7940F9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a:extLst>
              <a:ext uri="{FF2B5EF4-FFF2-40B4-BE49-F238E27FC236}">
                <a16:creationId xmlns:a16="http://schemas.microsoft.com/office/drawing/2014/main" id="{487597B5-9AFB-42AE-8537-7C65B4FB59FF}"/>
              </a:ext>
            </a:extLst>
          </p:cNvPr>
          <p:cNvSpPr>
            <a:spLocks noGrp="1" noRot="1" noChangeAspect="1" noChangeArrowheads="1" noTextEdit="1"/>
          </p:cNvSpPr>
          <p:nvPr>
            <p:ph type="sldImg"/>
          </p:nvPr>
        </p:nvSpPr>
        <p:spPr>
          <a:ln/>
        </p:spPr>
      </p:sp>
      <p:sp>
        <p:nvSpPr>
          <p:cNvPr id="272387" name="Rectangle 3">
            <a:extLst>
              <a:ext uri="{FF2B5EF4-FFF2-40B4-BE49-F238E27FC236}">
                <a16:creationId xmlns:a16="http://schemas.microsoft.com/office/drawing/2014/main" id="{ACF02538-776B-4F78-B7CB-358DD703F1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a:extLst>
              <a:ext uri="{FF2B5EF4-FFF2-40B4-BE49-F238E27FC236}">
                <a16:creationId xmlns:a16="http://schemas.microsoft.com/office/drawing/2014/main" id="{52E2C2E9-5876-4C77-9124-F2C479767064}"/>
              </a:ext>
            </a:extLst>
          </p:cNvPr>
          <p:cNvSpPr>
            <a:spLocks noGrp="1" noRot="1" noChangeAspect="1" noChangeArrowheads="1" noTextEdit="1"/>
          </p:cNvSpPr>
          <p:nvPr>
            <p:ph type="sldImg"/>
          </p:nvPr>
        </p:nvSpPr>
        <p:spPr>
          <a:ln/>
        </p:spPr>
      </p:sp>
      <p:sp>
        <p:nvSpPr>
          <p:cNvPr id="273411" name="Rectangle 3">
            <a:extLst>
              <a:ext uri="{FF2B5EF4-FFF2-40B4-BE49-F238E27FC236}">
                <a16:creationId xmlns:a16="http://schemas.microsoft.com/office/drawing/2014/main" id="{6FFF40D9-C685-4F7F-9832-CCC1679692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7.sv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svg"/></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Blue A">
    <p:bg>
      <p:bgPr>
        <a:solidFill>
          <a:srgbClr val="184A86"/>
        </a:solidFill>
        <a:effectLst/>
      </p:bgPr>
    </p:bg>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80" name="Square"/>
          <p:cNvSpPr/>
          <p:nvPr/>
        </p:nvSpPr>
        <p:spPr>
          <a:xfrm>
            <a:off x="861107" y="5390896"/>
            <a:ext cx="607299" cy="607299"/>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81" name="Rectangle"/>
          <p:cNvSpPr/>
          <p:nvPr/>
        </p:nvSpPr>
        <p:spPr>
          <a:xfrm>
            <a:off x="576067" y="5108797"/>
            <a:ext cx="286654" cy="282073"/>
          </a:xfrm>
          <a:prstGeom prst="rect">
            <a:avLst/>
          </a:prstGeom>
          <a:solidFill>
            <a:srgbClr val="00C7FD"/>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82" name="Square"/>
          <p:cNvSpPr/>
          <p:nvPr/>
        </p:nvSpPr>
        <p:spPr>
          <a:xfrm>
            <a:off x="861107" y="4952474"/>
            <a:ext cx="157461" cy="1574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283651" cy="109182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Autofit/>
          </a:bodyPr>
          <a:lstStyle>
            <a:lvl1pPr>
              <a:defRPr sz="7500">
                <a:solidFill>
                  <a:schemeClr val="bg1"/>
                </a:solidFill>
              </a:defRPr>
            </a:lvl1pPr>
          </a:lstStyle>
          <a:p>
            <a:r>
              <a:rPr lang="en-US"/>
              <a:t>75 </a:t>
            </a:r>
            <a:r>
              <a:rPr lang="en-US" err="1"/>
              <a:t>pt</a:t>
            </a:r>
            <a:r>
              <a:rPr lang="en-US"/>
              <a:t> Intel Clear Light</a:t>
            </a:r>
            <a:endParaRPr/>
          </a:p>
        </p:txBody>
      </p:sp>
      <p:sp>
        <p:nvSpPr>
          <p:cNvPr id="17" name="Text Placeholder 2">
            <a:extLst>
              <a:ext uri="{FF2B5EF4-FFF2-40B4-BE49-F238E27FC236}">
                <a16:creationId xmlns:a16="http://schemas.microsoft.com/office/drawing/2014/main" id="{75379059-B28C-483A-9CD1-B3EB81874AEC}"/>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16pt Intel Clear Bold Intro:</a:t>
            </a:r>
          </a:p>
        </p:txBody>
      </p:sp>
      <p:sp>
        <p:nvSpPr>
          <p:cNvPr id="18" name="Text Placeholder 6">
            <a:extLst>
              <a:ext uri="{FF2B5EF4-FFF2-40B4-BE49-F238E27FC236}">
                <a16:creationId xmlns:a16="http://schemas.microsoft.com/office/drawing/2014/main" id="{BEFC1083-9176-4B55-B8AB-9F31A213ED26}"/>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18pt Intel Clear Subhead, Date, Etc.</a:t>
            </a:r>
          </a:p>
        </p:txBody>
      </p:sp>
      <p:grpSp>
        <p:nvGrpSpPr>
          <p:cNvPr id="9" name="Group 8">
            <a:extLst>
              <a:ext uri="{FF2B5EF4-FFF2-40B4-BE49-F238E27FC236}">
                <a16:creationId xmlns:a16="http://schemas.microsoft.com/office/drawing/2014/main" id="{698DF977-78B3-4C00-9E43-1223CD667932}"/>
              </a:ext>
            </a:extLst>
          </p:cNvPr>
          <p:cNvGrpSpPr/>
          <p:nvPr/>
        </p:nvGrpSpPr>
        <p:grpSpPr>
          <a:xfrm>
            <a:off x="1468406" y="5995719"/>
            <a:ext cx="1059754" cy="396801"/>
            <a:chOff x="1314450" y="6391094"/>
            <a:chExt cx="1123377" cy="420623"/>
          </a:xfrm>
        </p:grpSpPr>
        <p:sp>
          <p:nvSpPr>
            <p:cNvPr id="5" name="Freeform: Shape 4">
              <a:extLst>
                <a:ext uri="{FF2B5EF4-FFF2-40B4-BE49-F238E27FC236}">
                  <a16:creationId xmlns:a16="http://schemas.microsoft.com/office/drawing/2014/main" id="{78F73C8D-05B1-4270-85FA-B1FD37A25A06}"/>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FC6580CA-6E37-4F04-8FAD-D6491FEE8CE6}"/>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1C614C49-972F-498A-9654-844CECF9AF64}"/>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922EBBE0-933B-4A65-BAAC-DC5972E3F9A4}"/>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267968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ub, Content &amp;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B3C6455-4913-47BC-8232-AB0BABBA08C3}"/>
              </a:ext>
            </a:extLst>
          </p:cNvPr>
          <p:cNvSpPr>
            <a:spLocks noGrp="1"/>
          </p:cNvSpPr>
          <p:nvPr>
            <p:ph type="pic" sz="quarter" idx="30"/>
          </p:nvPr>
        </p:nvSpPr>
        <p:spPr>
          <a:xfrm>
            <a:off x="6615046" y="0"/>
            <a:ext cx="5129422" cy="6416167"/>
          </a:xfrm>
        </p:spPr>
        <p:txBody>
          <a:bodyPr/>
          <a:lstStyle/>
          <a:p>
            <a:r>
              <a:rPr lang="en-US"/>
              <a:t>Click icon to add picture</a:t>
            </a:r>
          </a:p>
        </p:txBody>
      </p:sp>
      <p:sp>
        <p:nvSpPr>
          <p:cNvPr id="23" name="Title Text">
            <a:extLst>
              <a:ext uri="{FF2B5EF4-FFF2-40B4-BE49-F238E27FC236}">
                <a16:creationId xmlns:a16="http://schemas.microsoft.com/office/drawing/2014/main" id="{FAEAC0A3-8438-1245-A28C-64BC26BFB231}"/>
              </a:ext>
            </a:extLst>
          </p:cNvPr>
          <p:cNvSpPr txBox="1">
            <a:spLocks noGrp="1"/>
          </p:cNvSpPr>
          <p:nvPr>
            <p:ph type="title" hasCustomPrompt="1"/>
          </p:nvPr>
        </p:nvSpPr>
        <p:spPr>
          <a:xfrm>
            <a:off x="571500" y="567227"/>
            <a:ext cx="5747107" cy="94588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11" name="Content Placeholder 2">
            <a:extLst>
              <a:ext uri="{FF2B5EF4-FFF2-40B4-BE49-F238E27FC236}">
                <a16:creationId xmlns:a16="http://schemas.microsoft.com/office/drawing/2014/main" id="{7B7FB3F6-9C71-45A0-8236-12671533CA22}"/>
              </a:ext>
            </a:extLst>
          </p:cNvPr>
          <p:cNvSpPr>
            <a:spLocks noGrp="1"/>
          </p:cNvSpPr>
          <p:nvPr>
            <p:ph sz="quarter" idx="32"/>
          </p:nvPr>
        </p:nvSpPr>
        <p:spPr>
          <a:xfrm>
            <a:off x="571500" y="2139952"/>
            <a:ext cx="5768944"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a:extLst>
              <a:ext uri="{FF2B5EF4-FFF2-40B4-BE49-F238E27FC236}">
                <a16:creationId xmlns:a16="http://schemas.microsoft.com/office/drawing/2014/main" id="{B1C73349-1E00-4922-970C-187F97CE0620}"/>
              </a:ext>
            </a:extLst>
          </p:cNvPr>
          <p:cNvSpPr>
            <a:spLocks noGrp="1"/>
          </p:cNvSpPr>
          <p:nvPr>
            <p:ph type="body" sz="quarter" idx="29"/>
          </p:nvPr>
        </p:nvSpPr>
        <p:spPr>
          <a:xfrm>
            <a:off x="571500" y="1612901"/>
            <a:ext cx="5768944"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custDataLst>
      <p:tags r:id="rId1"/>
    </p:custDataLst>
    <p:extLst>
      <p:ext uri="{BB962C8B-B14F-4D97-AF65-F5344CB8AC3E}">
        <p14:creationId xmlns:p14="http://schemas.microsoft.com/office/powerpoint/2010/main" val="3057877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mp; Full Page 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AAD9210-5064-4050-9368-9292054D59F4}"/>
              </a:ext>
            </a:extLst>
          </p:cNvPr>
          <p:cNvSpPr>
            <a:spLocks noGrp="1"/>
          </p:cNvSpPr>
          <p:nvPr>
            <p:ph type="pic" sz="quarter" idx="10"/>
          </p:nvPr>
        </p:nvSpPr>
        <p:spPr>
          <a:xfrm>
            <a:off x="-11286" y="0"/>
            <a:ext cx="11744325" cy="6401797"/>
          </a:xfrm>
          <a:noFill/>
        </p:spPr>
        <p:txBody>
          <a:bodyPr/>
          <a:lstStyle/>
          <a:p>
            <a:r>
              <a:rPr lang="en-US"/>
              <a:t>Click icon to add picture</a:t>
            </a:r>
          </a:p>
        </p:txBody>
      </p:sp>
      <p:sp>
        <p:nvSpPr>
          <p:cNvPr id="11" name="Title Text">
            <a:extLst>
              <a:ext uri="{FF2B5EF4-FFF2-40B4-BE49-F238E27FC236}">
                <a16:creationId xmlns:a16="http://schemas.microsoft.com/office/drawing/2014/main" id="{14AFAB66-6BED-5D47-B26F-D9C8808F3A18}"/>
              </a:ext>
            </a:extLst>
          </p:cNvPr>
          <p:cNvSpPr txBox="1">
            <a:spLocks noGrp="1"/>
          </p:cNvSpPr>
          <p:nvPr>
            <p:ph type="title" hasCustomPrompt="1"/>
          </p:nvPr>
        </p:nvSpPr>
        <p:spPr>
          <a:xfrm>
            <a:off x="571500" y="571500"/>
            <a:ext cx="11010899" cy="87630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rmAutofit/>
          </a:bodyPr>
          <a:lstStyle>
            <a:lvl1pPr>
              <a:defRPr sz="4000">
                <a:solidFill>
                  <a:schemeClr val="tx2"/>
                </a:solidFill>
              </a:defRPr>
            </a:lvl1pPr>
          </a:lstStyle>
          <a:p>
            <a:r>
              <a:rPr lang="en-US"/>
              <a:t>Full page Image, Delete Title if Necessary</a:t>
            </a:r>
          </a:p>
        </p:txBody>
      </p:sp>
    </p:spTree>
    <p:custDataLst>
      <p:tags r:id="rId1"/>
    </p:custDataLst>
    <p:extLst>
      <p:ext uri="{BB962C8B-B14F-4D97-AF65-F5344CB8AC3E}">
        <p14:creationId xmlns:p14="http://schemas.microsoft.com/office/powerpoint/2010/main" val="49856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mp; Quote">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rmAutofit/>
          </a:bodyPr>
          <a:lstStyle>
            <a:lvl1pPr>
              <a:defRPr sz="4000">
                <a:solidFill>
                  <a:srgbClr val="525252"/>
                </a:solidFill>
              </a:defRPr>
            </a:lvl1pPr>
          </a:lstStyle>
          <a:p>
            <a:r>
              <a:rPr lang="en-US"/>
              <a:t>40pt Intel Clear Light Text Goes Here</a:t>
            </a:r>
          </a:p>
        </p:txBody>
      </p:sp>
      <p:sp>
        <p:nvSpPr>
          <p:cNvPr id="3" name="Text Placeholder 2">
            <a:extLst>
              <a:ext uri="{FF2B5EF4-FFF2-40B4-BE49-F238E27FC236}">
                <a16:creationId xmlns:a16="http://schemas.microsoft.com/office/drawing/2014/main" id="{EBF36A7C-A787-47EC-ACD5-77F3FD6AFB8D}"/>
              </a:ext>
            </a:extLst>
          </p:cNvPr>
          <p:cNvSpPr>
            <a:spLocks noGrp="1"/>
          </p:cNvSpPr>
          <p:nvPr>
            <p:ph type="body" sz="quarter" idx="10"/>
          </p:nvPr>
        </p:nvSpPr>
        <p:spPr>
          <a:xfrm>
            <a:off x="571500" y="1592529"/>
            <a:ext cx="11010900" cy="3727184"/>
          </a:xfrm>
        </p:spPr>
        <p:txBody>
          <a:bodyPr>
            <a:normAutofit/>
          </a:bodyPr>
          <a:lstStyle>
            <a:lvl1pPr marL="0" indent="0">
              <a:buNone/>
              <a:defRPr sz="6000">
                <a:solidFill>
                  <a:schemeClr val="accent1"/>
                </a:solidFill>
              </a:defRPr>
            </a:lvl1pPr>
          </a:lstStyle>
          <a:p>
            <a:pPr lvl="0"/>
            <a:r>
              <a:rPr lang="en-US"/>
              <a:t>Click to edit Master text styles</a:t>
            </a:r>
          </a:p>
        </p:txBody>
      </p:sp>
      <p:sp>
        <p:nvSpPr>
          <p:cNvPr id="9" name="Text Placeholder 3">
            <a:extLst>
              <a:ext uri="{FF2B5EF4-FFF2-40B4-BE49-F238E27FC236}">
                <a16:creationId xmlns:a16="http://schemas.microsoft.com/office/drawing/2014/main" id="{4E196E31-7238-4049-821C-D94FDEAEDC56}"/>
              </a:ext>
            </a:extLst>
          </p:cNvPr>
          <p:cNvSpPr>
            <a:spLocks noGrp="1"/>
          </p:cNvSpPr>
          <p:nvPr>
            <p:ph type="body" sz="quarter" idx="29"/>
          </p:nvPr>
        </p:nvSpPr>
        <p:spPr>
          <a:xfrm>
            <a:off x="571500" y="5461818"/>
            <a:ext cx="11022013" cy="438150"/>
          </a:xfrm>
        </p:spPr>
        <p:txBody>
          <a:bodyPr/>
          <a:lstStyle>
            <a:lvl1pPr marL="0" indent="0">
              <a:buNone/>
              <a:defRPr>
                <a:solidFill>
                  <a:schemeClr val="accent1"/>
                </a:solidFill>
                <a:latin typeface="+mn-lt"/>
              </a:defRPr>
            </a:lvl1pPr>
            <a:lvl2pPr marL="228600" indent="0">
              <a:buNone/>
              <a:defRPr/>
            </a:lvl2pPr>
          </a:lstStyle>
          <a:p>
            <a:pPr lvl="0"/>
            <a:r>
              <a:rPr lang="en-US"/>
              <a:t>Click to edit Master text styles</a:t>
            </a:r>
          </a:p>
        </p:txBody>
      </p:sp>
    </p:spTree>
    <p:custDataLst>
      <p:tags r:id="rId1"/>
    </p:custDataLst>
    <p:extLst>
      <p:ext uri="{BB962C8B-B14F-4D97-AF65-F5344CB8AC3E}">
        <p14:creationId xmlns:p14="http://schemas.microsoft.com/office/powerpoint/2010/main" val="2985169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3_Chart Example">
    <p:bg>
      <p:bgPr>
        <a:solidFill>
          <a:schemeClr val="accent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7759918-59AA-4DFC-90DA-60CD5B2BD6B8}"/>
              </a:ext>
            </a:extLst>
          </p:cNvPr>
          <p:cNvSpPr/>
          <p:nvPr/>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
        <p:nvSpPr>
          <p:cNvPr id="16" name="Square">
            <a:extLst>
              <a:ext uri="{FF2B5EF4-FFF2-40B4-BE49-F238E27FC236}">
                <a16:creationId xmlns:a16="http://schemas.microsoft.com/office/drawing/2014/main" id="{D4662ED0-432E-6C48-8B26-9A21EDA54E68}"/>
              </a:ext>
            </a:extLst>
          </p:cNvPr>
          <p:cNvSpPr/>
          <p:nvPr/>
        </p:nvSpPr>
        <p:spPr>
          <a:xfrm>
            <a:off x="11741697" y="6407185"/>
            <a:ext cx="450068" cy="450068"/>
          </a:xfrm>
          <a:prstGeom prst="rect">
            <a:avLst/>
          </a:prstGeom>
          <a:solidFill>
            <a:schemeClr val="accent1">
              <a:alpha val="50000"/>
            </a:schemeClr>
          </a:solidFill>
          <a:ln w="12700">
            <a:miter lim="400000"/>
          </a:ln>
        </p:spPr>
        <p:txBody>
          <a:bodyPr lIns="0" tIns="0" rIns="0" bIns="0" anchor="ctr"/>
          <a:lstStyle/>
          <a:p>
            <a:pPr defTabSz="412750">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29" name="TextBox 28">
            <a:extLst>
              <a:ext uri="{FF2B5EF4-FFF2-40B4-BE49-F238E27FC236}">
                <a16:creationId xmlns:a16="http://schemas.microsoft.com/office/drawing/2014/main" id="{EFDF4199-9905-E94D-9EEB-E7016E48C0FC}"/>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rmAutofit/>
          </a:bodyPr>
          <a:lstStyle>
            <a:lvl1pPr>
              <a:defRPr sz="4000">
                <a:solidFill>
                  <a:schemeClr val="bg1"/>
                </a:solidFill>
              </a:defRPr>
            </a:lvl1pPr>
          </a:lstStyle>
          <a:p>
            <a:r>
              <a:rPr lang="en-US"/>
              <a:t>40pt Intel Clear Light Text Goes Here</a:t>
            </a:r>
          </a:p>
        </p:txBody>
      </p:sp>
      <p:sp>
        <p:nvSpPr>
          <p:cNvPr id="3" name="Text Placeholder 2">
            <a:extLst>
              <a:ext uri="{FF2B5EF4-FFF2-40B4-BE49-F238E27FC236}">
                <a16:creationId xmlns:a16="http://schemas.microsoft.com/office/drawing/2014/main" id="{EBF36A7C-A787-47EC-ACD5-77F3FD6AFB8D}"/>
              </a:ext>
            </a:extLst>
          </p:cNvPr>
          <p:cNvSpPr>
            <a:spLocks noGrp="1"/>
          </p:cNvSpPr>
          <p:nvPr>
            <p:ph type="body" sz="quarter" idx="10"/>
          </p:nvPr>
        </p:nvSpPr>
        <p:spPr>
          <a:xfrm>
            <a:off x="571500" y="1599816"/>
            <a:ext cx="11010900" cy="3719897"/>
          </a:xfrm>
        </p:spPr>
        <p:txBody>
          <a:bodyPr>
            <a:normAutofit/>
          </a:bodyPr>
          <a:lstStyle>
            <a:lvl1pPr marL="0" indent="0">
              <a:buNone/>
              <a:defRPr sz="6000">
                <a:solidFill>
                  <a:schemeClr val="bg1"/>
                </a:solidFill>
              </a:defRPr>
            </a:lvl1pPr>
          </a:lstStyle>
          <a:p>
            <a:pPr lvl="0"/>
            <a:r>
              <a:rPr lang="en-US"/>
              <a:t>Click to edit Master text styles</a:t>
            </a:r>
          </a:p>
        </p:txBody>
      </p:sp>
      <p:pic>
        <p:nvPicPr>
          <p:cNvPr id="11" name="Image" descr="Image">
            <a:extLst>
              <a:ext uri="{FF2B5EF4-FFF2-40B4-BE49-F238E27FC236}">
                <a16:creationId xmlns:a16="http://schemas.microsoft.com/office/drawing/2014/main" id="{B9FFF72B-62D2-4E22-9A98-EF3F6229F4AB}"/>
              </a:ext>
            </a:extLst>
          </p:cNvPr>
          <p:cNvPicPr>
            <a:picLocks noChangeAspect="1"/>
          </p:cNvPicPr>
          <p:nvPr/>
        </p:nvPicPr>
        <p:blipFill>
          <a:blip r:embed="rId3"/>
          <a:stretch>
            <a:fillRect/>
          </a:stretch>
        </p:blipFill>
        <p:spPr>
          <a:xfrm>
            <a:off x="11151433" y="6543018"/>
            <a:ext cx="491250" cy="190501"/>
          </a:xfrm>
          <a:prstGeom prst="rect">
            <a:avLst/>
          </a:prstGeom>
          <a:ln w="12700">
            <a:miter lim="400000"/>
          </a:ln>
        </p:spPr>
      </p:pic>
      <p:sp>
        <p:nvSpPr>
          <p:cNvPr id="13" name="Rectangle 12">
            <a:extLst>
              <a:ext uri="{FF2B5EF4-FFF2-40B4-BE49-F238E27FC236}">
                <a16:creationId xmlns:a16="http://schemas.microsoft.com/office/drawing/2014/main" id="{485269BB-7AC7-41A6-BC05-71FDAD0FDBA2}"/>
              </a:ext>
            </a:extLst>
          </p:cNvPr>
          <p:cNvSpPr/>
          <p:nvPr/>
        </p:nvSpPr>
        <p:spPr>
          <a:xfrm>
            <a:off x="483010" y="6562504"/>
            <a:ext cx="2257349" cy="231410"/>
          </a:xfrm>
          <a:prstGeom prst="rect">
            <a:avLst/>
          </a:prstGeom>
        </p:spPr>
        <p:txBody>
          <a:bodyPr wrap="none">
            <a:spAutoFit/>
          </a:bodyPr>
          <a:lstStyle/>
          <a:p>
            <a:pPr algn="l"/>
            <a:r>
              <a:rPr lang="en-US" sz="1000" dirty="0">
                <a:solidFill>
                  <a:schemeClr val="bg1"/>
                </a:solidFill>
              </a:rPr>
              <a:t>Copyright © 2021 Intel Corporation</a:t>
            </a:r>
          </a:p>
        </p:txBody>
      </p:sp>
      <p:sp>
        <p:nvSpPr>
          <p:cNvPr id="14" name="Text Placeholder 3">
            <a:extLst>
              <a:ext uri="{FF2B5EF4-FFF2-40B4-BE49-F238E27FC236}">
                <a16:creationId xmlns:a16="http://schemas.microsoft.com/office/drawing/2014/main" id="{222ECF1F-2453-406E-AC0D-F6E6614ECF80}"/>
              </a:ext>
            </a:extLst>
          </p:cNvPr>
          <p:cNvSpPr>
            <a:spLocks noGrp="1"/>
          </p:cNvSpPr>
          <p:nvPr>
            <p:ph type="body" sz="quarter" idx="29"/>
          </p:nvPr>
        </p:nvSpPr>
        <p:spPr>
          <a:xfrm>
            <a:off x="571500" y="5476099"/>
            <a:ext cx="11022013" cy="438150"/>
          </a:xfrm>
        </p:spPr>
        <p:txBody>
          <a:bodyPr/>
          <a:lstStyle>
            <a:lvl1pPr marL="0" indent="0">
              <a:buNone/>
              <a:defRPr>
                <a:solidFill>
                  <a:schemeClr val="bg1"/>
                </a:solidFill>
                <a:latin typeface="+mn-lt"/>
              </a:defRPr>
            </a:lvl1pPr>
            <a:lvl2pPr marL="228600" indent="0">
              <a:buNone/>
              <a:defRPr/>
            </a:lvl2pPr>
          </a:lstStyle>
          <a:p>
            <a:pPr lvl="0"/>
            <a:r>
              <a:rPr lang="en-US"/>
              <a:t>Click to edit Master text styles</a:t>
            </a:r>
          </a:p>
        </p:txBody>
      </p:sp>
      <p:sp>
        <p:nvSpPr>
          <p:cNvPr id="17" name="Rectangle 16">
            <a:extLst>
              <a:ext uri="{FF2B5EF4-FFF2-40B4-BE49-F238E27FC236}">
                <a16:creationId xmlns:a16="http://schemas.microsoft.com/office/drawing/2014/main" id="{16C53A36-6661-45AA-8054-02BA7512E621}"/>
              </a:ext>
            </a:extLst>
          </p:cNvPr>
          <p:cNvSpPr/>
          <p:nvPr/>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Tree>
    <p:custDataLst>
      <p:tags r:id="rId1"/>
    </p:custDataLst>
    <p:extLst>
      <p:ext uri="{BB962C8B-B14F-4D97-AF65-F5344CB8AC3E}">
        <p14:creationId xmlns:p14="http://schemas.microsoft.com/office/powerpoint/2010/main" val="2659977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Break White">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56CA39C9-EAE4-4511-9CE8-BB4D4B47FC0C}"/>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b" anchorCtr="0">
            <a:noAutofit/>
          </a:bodyPr>
          <a:lstStyle>
            <a:lvl1pPr>
              <a:defRPr sz="4800">
                <a:solidFill>
                  <a:srgbClr val="525252"/>
                </a:solidFill>
              </a:defRPr>
            </a:lvl1pPr>
          </a:lstStyle>
          <a:p>
            <a:r>
              <a:rPr lang="en-US"/>
              <a:t>Section Break Text Goes Here</a:t>
            </a:r>
          </a:p>
        </p:txBody>
      </p:sp>
      <p:sp>
        <p:nvSpPr>
          <p:cNvPr id="8" name="Text Placeholder 3">
            <a:extLst>
              <a:ext uri="{FF2B5EF4-FFF2-40B4-BE49-F238E27FC236}">
                <a16:creationId xmlns:a16="http://schemas.microsoft.com/office/drawing/2014/main" id="{4B923F7B-306D-4D7E-9DB3-5B163B8D53FC}"/>
              </a:ext>
            </a:extLst>
          </p:cNvPr>
          <p:cNvSpPr>
            <a:spLocks noGrp="1"/>
          </p:cNvSpPr>
          <p:nvPr>
            <p:ph type="body" sz="quarter" idx="29"/>
          </p:nvPr>
        </p:nvSpPr>
        <p:spPr>
          <a:xfrm>
            <a:off x="571500" y="3939750"/>
            <a:ext cx="11022013" cy="438150"/>
          </a:xfrm>
        </p:spPr>
        <p:txBody>
          <a:bodyPr/>
          <a:lstStyle>
            <a:lvl1pPr marL="0" indent="0">
              <a:buNone/>
              <a:defRPr>
                <a:solidFill>
                  <a:schemeClr val="accent1"/>
                </a:solidFill>
                <a:latin typeface="+mn-lt"/>
              </a:defRPr>
            </a:lvl1pPr>
            <a:lvl2pPr marL="228600" indent="0">
              <a:buNone/>
              <a:defRPr/>
            </a:lvl2pPr>
          </a:lstStyle>
          <a:p>
            <a:pPr lvl="0"/>
            <a:r>
              <a:rPr lang="en-US"/>
              <a:t>Click to edit Master text styles</a:t>
            </a:r>
          </a:p>
        </p:txBody>
      </p:sp>
    </p:spTree>
    <p:custDataLst>
      <p:tags r:id="rId1"/>
    </p:custDataLst>
    <p:extLst>
      <p:ext uri="{BB962C8B-B14F-4D97-AF65-F5344CB8AC3E}">
        <p14:creationId xmlns:p14="http://schemas.microsoft.com/office/powerpoint/2010/main" val="16606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Section Break Blue">
    <p:bg>
      <p:bgPr>
        <a:solidFill>
          <a:schemeClr val="accent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8B5B8CD-DD94-44E8-9F69-C9075C2E0A93}"/>
              </a:ext>
            </a:extLst>
          </p:cNvPr>
          <p:cNvSpPr/>
          <p:nvPr/>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pic>
        <p:nvPicPr>
          <p:cNvPr id="721" name="Image" descr="Image"/>
          <p:cNvPicPr>
            <a:picLocks noChangeAspect="1"/>
          </p:cNvPicPr>
          <p:nvPr/>
        </p:nvPicPr>
        <p:blipFill>
          <a:blip r:embed="rId3"/>
          <a:stretch>
            <a:fillRect/>
          </a:stretch>
        </p:blipFill>
        <p:spPr>
          <a:xfrm>
            <a:off x="11151433" y="6543018"/>
            <a:ext cx="491250" cy="190501"/>
          </a:xfrm>
          <a:prstGeom prst="rect">
            <a:avLst/>
          </a:prstGeom>
          <a:ln w="12700">
            <a:miter lim="400000"/>
          </a:ln>
        </p:spPr>
      </p:pic>
      <p:sp>
        <p:nvSpPr>
          <p:cNvPr id="15" name="TextBox 14">
            <a:extLst>
              <a:ext uri="{FF2B5EF4-FFF2-40B4-BE49-F238E27FC236}">
                <a16:creationId xmlns:a16="http://schemas.microsoft.com/office/drawing/2014/main" id="{3F655609-5439-9C4A-8F0D-9AB5A1AAC9A3}"/>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4" name="Rectangle 13">
            <a:extLst>
              <a:ext uri="{FF2B5EF4-FFF2-40B4-BE49-F238E27FC236}">
                <a16:creationId xmlns:a16="http://schemas.microsoft.com/office/drawing/2014/main" id="{2588B335-02FC-4504-AF46-DF56B2EC52E4}"/>
              </a:ext>
            </a:extLst>
          </p:cNvPr>
          <p:cNvSpPr/>
          <p:nvPr/>
        </p:nvSpPr>
        <p:spPr>
          <a:xfrm>
            <a:off x="483010" y="6562504"/>
            <a:ext cx="2257349" cy="231410"/>
          </a:xfrm>
          <a:prstGeom prst="rect">
            <a:avLst/>
          </a:prstGeom>
        </p:spPr>
        <p:txBody>
          <a:bodyPr wrap="none">
            <a:spAutoFit/>
          </a:bodyPr>
          <a:lstStyle/>
          <a:p>
            <a:pPr algn="l"/>
            <a:r>
              <a:rPr lang="en-US" sz="1000" dirty="0">
                <a:solidFill>
                  <a:schemeClr val="bg1"/>
                </a:solidFill>
              </a:rPr>
              <a:t>Copyright © 2021 Intel Corporation</a:t>
            </a:r>
          </a:p>
        </p:txBody>
      </p:sp>
      <p:sp>
        <p:nvSpPr>
          <p:cNvPr id="16" name="Title Text">
            <a:extLst>
              <a:ext uri="{FF2B5EF4-FFF2-40B4-BE49-F238E27FC236}">
                <a16:creationId xmlns:a16="http://schemas.microsoft.com/office/drawing/2014/main" id="{38003A1C-51D1-4427-BFE8-8448E4C61D6B}"/>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b" anchorCtr="0">
            <a:noAutofit/>
          </a:bodyPr>
          <a:lstStyle>
            <a:lvl1pPr>
              <a:defRPr sz="4800">
                <a:solidFill>
                  <a:schemeClr val="bg1"/>
                </a:solidFill>
              </a:defRPr>
            </a:lvl1pPr>
          </a:lstStyle>
          <a:p>
            <a:r>
              <a:rPr lang="en-US"/>
              <a:t>Section Break Text Goes Here</a:t>
            </a:r>
          </a:p>
        </p:txBody>
      </p:sp>
      <p:sp>
        <p:nvSpPr>
          <p:cNvPr id="10" name="Text Placeholder 3">
            <a:extLst>
              <a:ext uri="{FF2B5EF4-FFF2-40B4-BE49-F238E27FC236}">
                <a16:creationId xmlns:a16="http://schemas.microsoft.com/office/drawing/2014/main" id="{130F9DFC-5AE2-4BB1-822C-8EAEAE2CA5F2}"/>
              </a:ext>
            </a:extLst>
          </p:cNvPr>
          <p:cNvSpPr>
            <a:spLocks noGrp="1"/>
          </p:cNvSpPr>
          <p:nvPr>
            <p:ph type="body" sz="quarter" idx="29"/>
          </p:nvPr>
        </p:nvSpPr>
        <p:spPr>
          <a:xfrm>
            <a:off x="571500" y="3948942"/>
            <a:ext cx="11022013" cy="438150"/>
          </a:xfrm>
        </p:spPr>
        <p:txBody>
          <a:bodyPr/>
          <a:lstStyle>
            <a:lvl1pPr marL="0" indent="0">
              <a:buNone/>
              <a:defRPr>
                <a:solidFill>
                  <a:schemeClr val="bg1"/>
                </a:solidFill>
                <a:latin typeface="+mn-lt"/>
              </a:defRPr>
            </a:lvl1pPr>
            <a:lvl2pPr marL="228600" indent="0">
              <a:buNone/>
              <a:defRPr/>
            </a:lvl2pPr>
          </a:lstStyle>
          <a:p>
            <a:pPr lvl="0"/>
            <a:r>
              <a:rPr lang="en-US"/>
              <a:t>Click to edit Master text styles</a:t>
            </a:r>
          </a:p>
        </p:txBody>
      </p:sp>
      <p:sp>
        <p:nvSpPr>
          <p:cNvPr id="12" name="Rectangle 11">
            <a:extLst>
              <a:ext uri="{FF2B5EF4-FFF2-40B4-BE49-F238E27FC236}">
                <a16:creationId xmlns:a16="http://schemas.microsoft.com/office/drawing/2014/main" id="{F82519BB-51CE-4A9C-AFEF-514971F5D779}"/>
              </a:ext>
            </a:extLst>
          </p:cNvPr>
          <p:cNvSpPr/>
          <p:nvPr/>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Tree>
    <p:custDataLst>
      <p:tags r:id="rId1"/>
    </p:custDataLst>
    <p:extLst>
      <p:ext uri="{BB962C8B-B14F-4D97-AF65-F5344CB8AC3E}">
        <p14:creationId xmlns:p14="http://schemas.microsoft.com/office/powerpoint/2010/main" val="111115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Section Break Light Blue">
    <p:bg>
      <p:bgPr>
        <a:solidFill>
          <a:schemeClr val="accent2">
            <a:lumMod val="75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07A2BC2-9250-4B6C-8674-1CD30F0A349F}"/>
              </a:ext>
            </a:extLst>
          </p:cNvPr>
          <p:cNvSpPr/>
          <p:nvPr/>
        </p:nvSpPr>
        <p:spPr>
          <a:xfrm>
            <a:off x="0" y="6407451"/>
            <a:ext cx="11736987"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
        <p:nvSpPr>
          <p:cNvPr id="14" name="Rectangle 13">
            <a:extLst>
              <a:ext uri="{FF2B5EF4-FFF2-40B4-BE49-F238E27FC236}">
                <a16:creationId xmlns:a16="http://schemas.microsoft.com/office/drawing/2014/main" id="{FE22C60C-8CBC-40B8-ABEA-44BF775A3581}"/>
              </a:ext>
            </a:extLst>
          </p:cNvPr>
          <p:cNvSpPr/>
          <p:nvPr/>
        </p:nvSpPr>
        <p:spPr>
          <a:xfrm rot="5400000">
            <a:off x="8758536" y="2978452"/>
            <a:ext cx="6407450"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pic>
        <p:nvPicPr>
          <p:cNvPr id="862" name="Image" descr="Image"/>
          <p:cNvPicPr>
            <a:picLocks noChangeAspect="1"/>
          </p:cNvPicPr>
          <p:nvPr/>
        </p:nvPicPr>
        <p:blipFill>
          <a:blip r:embed="rId3"/>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6" name="Rectangle 15">
            <a:extLst>
              <a:ext uri="{FF2B5EF4-FFF2-40B4-BE49-F238E27FC236}">
                <a16:creationId xmlns:a16="http://schemas.microsoft.com/office/drawing/2014/main" id="{48FC8DFF-85CB-4435-B144-6A1DC4093482}"/>
              </a:ext>
            </a:extLst>
          </p:cNvPr>
          <p:cNvSpPr/>
          <p:nvPr/>
        </p:nvSpPr>
        <p:spPr>
          <a:xfrm>
            <a:off x="483010" y="6562504"/>
            <a:ext cx="2257349" cy="231410"/>
          </a:xfrm>
          <a:prstGeom prst="rect">
            <a:avLst/>
          </a:prstGeom>
        </p:spPr>
        <p:txBody>
          <a:bodyPr wrap="none">
            <a:spAutoFit/>
          </a:bodyPr>
          <a:lstStyle/>
          <a:p>
            <a:pPr algn="l"/>
            <a:r>
              <a:rPr lang="en-US" sz="1000" dirty="0">
                <a:solidFill>
                  <a:schemeClr val="bg1"/>
                </a:solidFill>
              </a:rPr>
              <a:t>Copyright © 2021 Intel Corporation</a:t>
            </a:r>
          </a:p>
        </p:txBody>
      </p:sp>
      <p:sp>
        <p:nvSpPr>
          <p:cNvPr id="17" name="Title Text">
            <a:extLst>
              <a:ext uri="{FF2B5EF4-FFF2-40B4-BE49-F238E27FC236}">
                <a16:creationId xmlns:a16="http://schemas.microsoft.com/office/drawing/2014/main" id="{5844F860-03F8-4657-A6E6-4E8919DD4FFF}"/>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b" anchorCtr="0">
            <a:noAutofit/>
          </a:bodyPr>
          <a:lstStyle>
            <a:lvl1pPr>
              <a:defRPr sz="4800">
                <a:solidFill>
                  <a:schemeClr val="bg1"/>
                </a:solidFill>
              </a:defRPr>
            </a:lvl1pPr>
          </a:lstStyle>
          <a:p>
            <a:r>
              <a:rPr lang="en-US"/>
              <a:t>Section Break Text Goes Here</a:t>
            </a:r>
          </a:p>
        </p:txBody>
      </p:sp>
      <p:sp>
        <p:nvSpPr>
          <p:cNvPr id="11" name="Text Placeholder 3">
            <a:extLst>
              <a:ext uri="{FF2B5EF4-FFF2-40B4-BE49-F238E27FC236}">
                <a16:creationId xmlns:a16="http://schemas.microsoft.com/office/drawing/2014/main" id="{ADACC9CB-1B2F-42BF-8D9F-62EC595FEA6C}"/>
              </a:ext>
            </a:extLst>
          </p:cNvPr>
          <p:cNvSpPr>
            <a:spLocks noGrp="1"/>
          </p:cNvSpPr>
          <p:nvPr>
            <p:ph type="body" sz="quarter" idx="29"/>
          </p:nvPr>
        </p:nvSpPr>
        <p:spPr>
          <a:xfrm>
            <a:off x="571500" y="3964420"/>
            <a:ext cx="11022013" cy="438150"/>
          </a:xfrm>
        </p:spPr>
        <p:txBody>
          <a:bodyPr/>
          <a:lstStyle>
            <a:lvl1pPr marL="0" indent="0">
              <a:buNone/>
              <a:defRPr>
                <a:solidFill>
                  <a:schemeClr val="bg1"/>
                </a:solidFill>
                <a:latin typeface="+mn-lt"/>
              </a:defRPr>
            </a:lvl1pPr>
            <a:lvl2pPr marL="228600" indent="0">
              <a:buNone/>
              <a:defRPr/>
            </a:lvl2pPr>
          </a:lstStyle>
          <a:p>
            <a:pPr lvl="0"/>
            <a:r>
              <a:rPr lang="en-US"/>
              <a:t>Click to edit Master text styles</a:t>
            </a:r>
          </a:p>
        </p:txBody>
      </p:sp>
    </p:spTree>
    <p:custDataLst>
      <p:tags r:id="rId1"/>
    </p:custDataLst>
    <p:extLst>
      <p:ext uri="{BB962C8B-B14F-4D97-AF65-F5344CB8AC3E}">
        <p14:creationId xmlns:p14="http://schemas.microsoft.com/office/powerpoint/2010/main" val="106913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Title, Sub &amp; Content Blue">
    <p:bg>
      <p:bgPr>
        <a:solidFill>
          <a:schemeClr val="tx2"/>
        </a:solidFill>
        <a:effectLst/>
      </p:bgPr>
    </p:bg>
    <p:spTree>
      <p:nvGrpSpPr>
        <p:cNvPr id="1" name=""/>
        <p:cNvGrpSpPr/>
        <p:nvPr/>
      </p:nvGrpSpPr>
      <p:grpSpPr>
        <a:xfrm>
          <a:off x="0" y="0"/>
          <a:ext cx="0" cy="0"/>
          <a:chOff x="0" y="0"/>
          <a:chExt cx="0" cy="0"/>
        </a:xfrm>
      </p:grpSpPr>
      <p:sp>
        <p:nvSpPr>
          <p:cNvPr id="21" name="Square">
            <a:extLst>
              <a:ext uri="{FF2B5EF4-FFF2-40B4-BE49-F238E27FC236}">
                <a16:creationId xmlns:a16="http://schemas.microsoft.com/office/drawing/2014/main" id="{4C58A6BF-BF0D-4749-B07B-7C0A27747D42}"/>
              </a:ext>
            </a:extLst>
          </p:cNvPr>
          <p:cNvSpPr/>
          <p:nvPr/>
        </p:nvSpPr>
        <p:spPr>
          <a:xfrm>
            <a:off x="11741697" y="6405280"/>
            <a:ext cx="450068" cy="450068"/>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697" name="Square"/>
          <p:cNvSpPr/>
          <p:nvPr/>
        </p:nvSpPr>
        <p:spPr>
          <a:xfrm>
            <a:off x="709974" y="2295859"/>
            <a:ext cx="318638" cy="318638"/>
          </a:xfrm>
          <a:prstGeom prst="rect">
            <a:avLst/>
          </a:prstGeom>
          <a:solidFill>
            <a:srgbClr val="00C7FD"/>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698" name="Square"/>
          <p:cNvSpPr/>
          <p:nvPr/>
        </p:nvSpPr>
        <p:spPr>
          <a:xfrm>
            <a:off x="536812" y="2122317"/>
            <a:ext cx="174318" cy="174318"/>
          </a:xfrm>
          <a:prstGeom prst="rect">
            <a:avLst/>
          </a:prstGeom>
          <a:solidFill>
            <a:srgbClr val="7BDE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699" name="Square"/>
          <p:cNvSpPr/>
          <p:nvPr/>
        </p:nvSpPr>
        <p:spPr>
          <a:xfrm>
            <a:off x="709974" y="2023075"/>
            <a:ext cx="98724" cy="98723"/>
          </a:xfrm>
          <a:prstGeom prst="rect">
            <a:avLst/>
          </a:prstGeom>
          <a:solidFill>
            <a:srgbClr val="B4F0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700" name="Rectangle"/>
          <p:cNvSpPr/>
          <p:nvPr/>
        </p:nvSpPr>
        <p:spPr>
          <a:xfrm>
            <a:off x="5814183" y="402558"/>
            <a:ext cx="5927511" cy="600347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pic>
        <p:nvPicPr>
          <p:cNvPr id="705" name="Image" descr="Image"/>
          <p:cNvPicPr>
            <a:picLocks noChangeAspect="1"/>
          </p:cNvPicPr>
          <p:nvPr/>
        </p:nvPicPr>
        <p:blipFill>
          <a:blip r:embed="rId3"/>
          <a:stretch>
            <a:fillRect/>
          </a:stretch>
        </p:blipFill>
        <p:spPr>
          <a:xfrm>
            <a:off x="11151433" y="6543018"/>
            <a:ext cx="491250" cy="190501"/>
          </a:xfrm>
          <a:prstGeom prst="rect">
            <a:avLst/>
          </a:prstGeom>
          <a:ln w="12700">
            <a:miter lim="400000"/>
          </a:ln>
        </p:spPr>
      </p:pic>
      <p:sp>
        <p:nvSpPr>
          <p:cNvPr id="18" name="TextBox 17">
            <a:extLst>
              <a:ext uri="{FF2B5EF4-FFF2-40B4-BE49-F238E27FC236}">
                <a16:creationId xmlns:a16="http://schemas.microsoft.com/office/drawing/2014/main" id="{F5846515-4871-AA4D-B71A-1561CC2E3701}"/>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Content Placeholder 2">
            <a:extLst>
              <a:ext uri="{FF2B5EF4-FFF2-40B4-BE49-F238E27FC236}">
                <a16:creationId xmlns:a16="http://schemas.microsoft.com/office/drawing/2014/main" id="{DFE89D76-523B-456C-9EE9-BC9CB964E5C3}"/>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Rectangle 19">
            <a:extLst>
              <a:ext uri="{FF2B5EF4-FFF2-40B4-BE49-F238E27FC236}">
                <a16:creationId xmlns:a16="http://schemas.microsoft.com/office/drawing/2014/main" id="{1DEF55E0-947C-4281-8A2A-E59398C246AB}"/>
              </a:ext>
            </a:extLst>
          </p:cNvPr>
          <p:cNvSpPr/>
          <p:nvPr/>
        </p:nvSpPr>
        <p:spPr>
          <a:xfrm>
            <a:off x="483010" y="6562504"/>
            <a:ext cx="2257349" cy="231410"/>
          </a:xfrm>
          <a:prstGeom prst="rect">
            <a:avLst/>
          </a:prstGeom>
        </p:spPr>
        <p:txBody>
          <a:bodyPr wrap="none">
            <a:spAutoFit/>
          </a:bodyPr>
          <a:lstStyle/>
          <a:p>
            <a:pPr algn="l"/>
            <a:r>
              <a:rPr lang="en-US" sz="1000" dirty="0">
                <a:solidFill>
                  <a:schemeClr val="bg1"/>
                </a:solidFill>
              </a:rPr>
              <a:t>Copyright © 2021 Intel Corporation</a:t>
            </a:r>
          </a:p>
        </p:txBody>
      </p:sp>
      <p:sp>
        <p:nvSpPr>
          <p:cNvPr id="23" name="Title Text">
            <a:extLst>
              <a:ext uri="{FF2B5EF4-FFF2-40B4-BE49-F238E27FC236}">
                <a16:creationId xmlns:a16="http://schemas.microsoft.com/office/drawing/2014/main" id="{5F192548-45E5-4F50-A32B-E61F6CFA996F}"/>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4" name="Text Placeholder 3">
            <a:extLst>
              <a:ext uri="{FF2B5EF4-FFF2-40B4-BE49-F238E27FC236}">
                <a16:creationId xmlns:a16="http://schemas.microsoft.com/office/drawing/2014/main" id="{38703551-AC59-4BD9-8B3C-616B6DFB3DB4}"/>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Tree>
    <p:custDataLst>
      <p:tags r:id="rId1"/>
    </p:custDataLst>
    <p:extLst>
      <p:ext uri="{BB962C8B-B14F-4D97-AF65-F5344CB8AC3E}">
        <p14:creationId xmlns:p14="http://schemas.microsoft.com/office/powerpoint/2010/main" val="292940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itle, Sub &amp; Content Blue 2">
    <p:bg>
      <p:bgPr>
        <a:solidFill>
          <a:schemeClr val="tx2"/>
        </a:solidFill>
        <a:effectLst/>
      </p:bgPr>
    </p:bg>
    <p:spTree>
      <p:nvGrpSpPr>
        <p:cNvPr id="1" name=""/>
        <p:cNvGrpSpPr/>
        <p:nvPr/>
      </p:nvGrpSpPr>
      <p:grpSpPr>
        <a:xfrm>
          <a:off x="0" y="0"/>
          <a:ext cx="0" cy="0"/>
          <a:chOff x="0" y="0"/>
          <a:chExt cx="0" cy="0"/>
        </a:xfrm>
      </p:grpSpPr>
      <p:sp>
        <p:nvSpPr>
          <p:cNvPr id="21" name="Square">
            <a:extLst>
              <a:ext uri="{FF2B5EF4-FFF2-40B4-BE49-F238E27FC236}">
                <a16:creationId xmlns:a16="http://schemas.microsoft.com/office/drawing/2014/main" id="{3B808FDC-D2A2-42EB-B356-E69E4A048F8E}"/>
              </a:ext>
            </a:extLst>
          </p:cNvPr>
          <p:cNvSpPr/>
          <p:nvPr/>
        </p:nvSpPr>
        <p:spPr>
          <a:xfrm>
            <a:off x="11741697" y="6405280"/>
            <a:ext cx="450068" cy="450068"/>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22" name="Rectangle">
            <a:extLst>
              <a:ext uri="{FF2B5EF4-FFF2-40B4-BE49-F238E27FC236}">
                <a16:creationId xmlns:a16="http://schemas.microsoft.com/office/drawing/2014/main" id="{8A1BD37C-2C85-4873-ABDD-4B358A87ED4B}"/>
              </a:ext>
            </a:extLst>
          </p:cNvPr>
          <p:cNvSpPr/>
          <p:nvPr/>
        </p:nvSpPr>
        <p:spPr>
          <a:xfrm>
            <a:off x="5814183" y="402558"/>
            <a:ext cx="5927511" cy="600347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670" name="Square"/>
          <p:cNvSpPr/>
          <p:nvPr/>
        </p:nvSpPr>
        <p:spPr>
          <a:xfrm>
            <a:off x="707513" y="2295859"/>
            <a:ext cx="318638" cy="318638"/>
          </a:xfrm>
          <a:prstGeom prst="rect">
            <a:avLst/>
          </a:prstGeom>
          <a:solidFill>
            <a:srgbClr val="D9692F"/>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671" name="Square"/>
          <p:cNvSpPr/>
          <p:nvPr/>
        </p:nvSpPr>
        <p:spPr>
          <a:xfrm>
            <a:off x="533946" y="2122317"/>
            <a:ext cx="174318" cy="174318"/>
          </a:xfrm>
          <a:prstGeom prst="rect">
            <a:avLst/>
          </a:prstGeom>
          <a:solidFill>
            <a:srgbClr val="F6CB4B"/>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672" name="Square"/>
          <p:cNvSpPr/>
          <p:nvPr/>
        </p:nvSpPr>
        <p:spPr>
          <a:xfrm>
            <a:off x="707513" y="2023075"/>
            <a:ext cx="98724" cy="98723"/>
          </a:xfrm>
          <a:prstGeom prst="rect">
            <a:avLst/>
          </a:prstGeom>
          <a:solidFill>
            <a:srgbClr val="D9692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pic>
        <p:nvPicPr>
          <p:cNvPr id="673" name="Image" descr="Image"/>
          <p:cNvPicPr>
            <a:picLocks noChangeAspect="1"/>
          </p:cNvPicPr>
          <p:nvPr/>
        </p:nvPicPr>
        <p:blipFill>
          <a:blip r:embed="rId3"/>
          <a:stretch>
            <a:fillRect/>
          </a:stretch>
        </p:blipFill>
        <p:spPr>
          <a:xfrm>
            <a:off x="11151433" y="6543018"/>
            <a:ext cx="491250" cy="190501"/>
          </a:xfrm>
          <a:prstGeom prst="rect">
            <a:avLst/>
          </a:prstGeom>
          <a:ln w="12700">
            <a:miter lim="400000"/>
          </a:ln>
        </p:spPr>
      </p:pic>
      <p:sp>
        <p:nvSpPr>
          <p:cNvPr id="19" name="TextBox 18">
            <a:extLst>
              <a:ext uri="{FF2B5EF4-FFF2-40B4-BE49-F238E27FC236}">
                <a16:creationId xmlns:a16="http://schemas.microsoft.com/office/drawing/2014/main" id="{C90FD0E6-78D1-5F44-A938-3A961F43FACD}"/>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Content Placeholder 2">
            <a:extLst>
              <a:ext uri="{FF2B5EF4-FFF2-40B4-BE49-F238E27FC236}">
                <a16:creationId xmlns:a16="http://schemas.microsoft.com/office/drawing/2014/main" id="{25002A24-73D0-4602-A8A1-5D9281BAF934}"/>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Rectangle 19">
            <a:extLst>
              <a:ext uri="{FF2B5EF4-FFF2-40B4-BE49-F238E27FC236}">
                <a16:creationId xmlns:a16="http://schemas.microsoft.com/office/drawing/2014/main" id="{C660C086-3964-411C-85AF-F720D5E83519}"/>
              </a:ext>
            </a:extLst>
          </p:cNvPr>
          <p:cNvSpPr/>
          <p:nvPr/>
        </p:nvSpPr>
        <p:spPr>
          <a:xfrm>
            <a:off x="483010" y="6562504"/>
            <a:ext cx="2257349" cy="231410"/>
          </a:xfrm>
          <a:prstGeom prst="rect">
            <a:avLst/>
          </a:prstGeom>
        </p:spPr>
        <p:txBody>
          <a:bodyPr wrap="none">
            <a:spAutoFit/>
          </a:bodyPr>
          <a:lstStyle/>
          <a:p>
            <a:pPr algn="l"/>
            <a:r>
              <a:rPr lang="en-US" sz="1000" dirty="0">
                <a:solidFill>
                  <a:schemeClr val="bg1"/>
                </a:solidFill>
              </a:rPr>
              <a:t>Copyright © 2021 Intel Corporation</a:t>
            </a:r>
          </a:p>
        </p:txBody>
      </p:sp>
      <p:sp>
        <p:nvSpPr>
          <p:cNvPr id="25" name="Title Text">
            <a:extLst>
              <a:ext uri="{FF2B5EF4-FFF2-40B4-BE49-F238E27FC236}">
                <a16:creationId xmlns:a16="http://schemas.microsoft.com/office/drawing/2014/main" id="{1F252960-CAAB-483D-8A6A-5882E4B6282A}"/>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4" name="Text Placeholder 3">
            <a:extLst>
              <a:ext uri="{FF2B5EF4-FFF2-40B4-BE49-F238E27FC236}">
                <a16:creationId xmlns:a16="http://schemas.microsoft.com/office/drawing/2014/main" id="{AAFA146E-21CD-4BD6-A89D-E6C5A6850811}"/>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Tree>
    <p:custDataLst>
      <p:tags r:id="rId1"/>
    </p:custDataLst>
    <p:extLst>
      <p:ext uri="{BB962C8B-B14F-4D97-AF65-F5344CB8AC3E}">
        <p14:creationId xmlns:p14="http://schemas.microsoft.com/office/powerpoint/2010/main" val="1206316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Title, Sub &amp; Content Light Blue">
    <p:bg>
      <p:bgPr>
        <a:solidFill>
          <a:schemeClr val="accent2"/>
        </a:solidFill>
        <a:effectLst/>
      </p:bgPr>
    </p:bg>
    <p:spTree>
      <p:nvGrpSpPr>
        <p:cNvPr id="1" name=""/>
        <p:cNvGrpSpPr/>
        <p:nvPr/>
      </p:nvGrpSpPr>
      <p:grpSpPr>
        <a:xfrm>
          <a:off x="0" y="0"/>
          <a:ext cx="0" cy="0"/>
          <a:chOff x="0" y="0"/>
          <a:chExt cx="0" cy="0"/>
        </a:xfrm>
      </p:grpSpPr>
      <p:sp>
        <p:nvSpPr>
          <p:cNvPr id="20" name="Square">
            <a:extLst>
              <a:ext uri="{FF2B5EF4-FFF2-40B4-BE49-F238E27FC236}">
                <a16:creationId xmlns:a16="http://schemas.microsoft.com/office/drawing/2014/main" id="{FE9A3852-307B-4677-A2E2-D7DC495E366A}"/>
              </a:ext>
            </a:extLst>
          </p:cNvPr>
          <p:cNvSpPr/>
          <p:nvPr/>
        </p:nvSpPr>
        <p:spPr>
          <a:xfrm>
            <a:off x="11741697" y="6405280"/>
            <a:ext cx="450068" cy="450068"/>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n-lt"/>
              <a:ea typeface="Intel Clear" panose="020B0604020203020204" pitchFamily="34" charset="0"/>
              <a:cs typeface="Intel Clear" panose="020B0604020203020204" pitchFamily="34" charset="0"/>
            </a:endParaRPr>
          </a:p>
        </p:txBody>
      </p:sp>
      <p:sp>
        <p:nvSpPr>
          <p:cNvPr id="21" name="Rectangle">
            <a:extLst>
              <a:ext uri="{FF2B5EF4-FFF2-40B4-BE49-F238E27FC236}">
                <a16:creationId xmlns:a16="http://schemas.microsoft.com/office/drawing/2014/main" id="{1E9FE6C1-27FB-467A-8BF9-B80A0C35FEDB}"/>
              </a:ext>
            </a:extLst>
          </p:cNvPr>
          <p:cNvSpPr/>
          <p:nvPr/>
        </p:nvSpPr>
        <p:spPr>
          <a:xfrm>
            <a:off x="5814183" y="402558"/>
            <a:ext cx="5927511" cy="6003471"/>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pic>
        <p:nvPicPr>
          <p:cNvPr id="862" name="Image" descr="Image"/>
          <p:cNvPicPr>
            <a:picLocks noChangeAspect="1"/>
          </p:cNvPicPr>
          <p:nvPr/>
        </p:nvPicPr>
        <p:blipFill>
          <a:blip r:embed="rId3"/>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1" name="Square">
            <a:extLst>
              <a:ext uri="{FF2B5EF4-FFF2-40B4-BE49-F238E27FC236}">
                <a16:creationId xmlns:a16="http://schemas.microsoft.com/office/drawing/2014/main" id="{C93C8C2E-66DD-E64F-BD60-42EBDC0E958E}"/>
              </a:ext>
            </a:extLst>
          </p:cNvPr>
          <p:cNvSpPr/>
          <p:nvPr/>
        </p:nvSpPr>
        <p:spPr>
          <a:xfrm>
            <a:off x="707513" y="2295859"/>
            <a:ext cx="318638" cy="318638"/>
          </a:xfrm>
          <a:prstGeom prst="rect">
            <a:avLst/>
          </a:prstGeom>
          <a:solidFill>
            <a:srgbClr val="004A86"/>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12" name="Square">
            <a:extLst>
              <a:ext uri="{FF2B5EF4-FFF2-40B4-BE49-F238E27FC236}">
                <a16:creationId xmlns:a16="http://schemas.microsoft.com/office/drawing/2014/main" id="{85A14FBD-B953-BA4F-8F83-DE73E3C37290}"/>
              </a:ext>
            </a:extLst>
          </p:cNvPr>
          <p:cNvSpPr/>
          <p:nvPr/>
        </p:nvSpPr>
        <p:spPr>
          <a:xfrm>
            <a:off x="533946" y="2122317"/>
            <a:ext cx="174318" cy="174318"/>
          </a:xfrm>
          <a:prstGeom prst="rect">
            <a:avLst/>
          </a:prstGeom>
          <a:solidFill>
            <a:srgbClr val="7BDE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17" name="Square">
            <a:extLst>
              <a:ext uri="{FF2B5EF4-FFF2-40B4-BE49-F238E27FC236}">
                <a16:creationId xmlns:a16="http://schemas.microsoft.com/office/drawing/2014/main" id="{59044771-2E3B-C941-8593-8E508F542287}"/>
              </a:ext>
            </a:extLst>
          </p:cNvPr>
          <p:cNvSpPr/>
          <p:nvPr/>
        </p:nvSpPr>
        <p:spPr>
          <a:xfrm>
            <a:off x="707513" y="2023075"/>
            <a:ext cx="98724" cy="98723"/>
          </a:xfrm>
          <a:prstGeom prst="rect">
            <a:avLst/>
          </a:prstGeom>
          <a:solidFill>
            <a:srgbClr val="B4F0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16" name="Content Placeholder 2">
            <a:extLst>
              <a:ext uri="{FF2B5EF4-FFF2-40B4-BE49-F238E27FC236}">
                <a16:creationId xmlns:a16="http://schemas.microsoft.com/office/drawing/2014/main" id="{2093C42A-FAA6-40D8-A663-DDDE456C16CF}"/>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Rectangle 18">
            <a:extLst>
              <a:ext uri="{FF2B5EF4-FFF2-40B4-BE49-F238E27FC236}">
                <a16:creationId xmlns:a16="http://schemas.microsoft.com/office/drawing/2014/main" id="{1DABA887-D95E-434F-B1E9-73FC7AE8C2A8}"/>
              </a:ext>
            </a:extLst>
          </p:cNvPr>
          <p:cNvSpPr/>
          <p:nvPr/>
        </p:nvSpPr>
        <p:spPr>
          <a:xfrm>
            <a:off x="483010" y="6562504"/>
            <a:ext cx="2257349" cy="231410"/>
          </a:xfrm>
          <a:prstGeom prst="rect">
            <a:avLst/>
          </a:prstGeom>
        </p:spPr>
        <p:txBody>
          <a:bodyPr wrap="none">
            <a:spAutoFit/>
          </a:bodyPr>
          <a:lstStyle/>
          <a:p>
            <a:pPr algn="l"/>
            <a:r>
              <a:rPr lang="en-US" sz="1000" dirty="0">
                <a:solidFill>
                  <a:schemeClr val="bg1"/>
                </a:solidFill>
              </a:rPr>
              <a:t>Copyright © 2021 Intel Corporation</a:t>
            </a:r>
          </a:p>
        </p:txBody>
      </p:sp>
      <p:sp>
        <p:nvSpPr>
          <p:cNvPr id="23" name="Title Text">
            <a:extLst>
              <a:ext uri="{FF2B5EF4-FFF2-40B4-BE49-F238E27FC236}">
                <a16:creationId xmlns:a16="http://schemas.microsoft.com/office/drawing/2014/main" id="{5E5861BF-901F-47D4-91BC-0B353503F232}"/>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8" name="Text Placeholder 3">
            <a:extLst>
              <a:ext uri="{FF2B5EF4-FFF2-40B4-BE49-F238E27FC236}">
                <a16:creationId xmlns:a16="http://schemas.microsoft.com/office/drawing/2014/main" id="{3BA33390-07D4-4E2C-BDA6-AE147B9075AE}"/>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Tree>
    <p:custDataLst>
      <p:tags r:id="rId1"/>
    </p:custDataLst>
    <p:extLst>
      <p:ext uri="{BB962C8B-B14F-4D97-AF65-F5344CB8AC3E}">
        <p14:creationId xmlns:p14="http://schemas.microsoft.com/office/powerpoint/2010/main" val="84800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1_Title Blue B">
    <p:bg>
      <p:bgPr>
        <a:solidFill>
          <a:srgbClr val="184A86"/>
        </a:solidFill>
        <a:effectLst/>
      </p:bgPr>
    </p:bg>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16" name="Text Placeholder 2">
            <a:extLst>
              <a:ext uri="{FF2B5EF4-FFF2-40B4-BE49-F238E27FC236}">
                <a16:creationId xmlns:a16="http://schemas.microsoft.com/office/drawing/2014/main" id="{6E706504-BEDA-1441-8BC1-243269FBBCB8}"/>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16pt Intel Clear Bold Intro:</a:t>
            </a:r>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283651" cy="109182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Autofit/>
          </a:bodyPr>
          <a:lstStyle>
            <a:lvl1pPr>
              <a:defRPr sz="7500">
                <a:solidFill>
                  <a:schemeClr val="bg1"/>
                </a:solidFill>
              </a:defRPr>
            </a:lvl1pPr>
          </a:lstStyle>
          <a:p>
            <a:r>
              <a:rPr lang="en-US"/>
              <a:t>75 </a:t>
            </a:r>
            <a:r>
              <a:rPr lang="en-US" err="1"/>
              <a:t>pt</a:t>
            </a:r>
            <a:r>
              <a:rPr lang="en-US"/>
              <a:t> Intel Clear Light</a:t>
            </a:r>
            <a:endParaRPr/>
          </a:p>
        </p:txBody>
      </p:sp>
      <p:sp>
        <p:nvSpPr>
          <p:cNvPr id="21" name="Text Placeholder 6">
            <a:extLst>
              <a:ext uri="{FF2B5EF4-FFF2-40B4-BE49-F238E27FC236}">
                <a16:creationId xmlns:a16="http://schemas.microsoft.com/office/drawing/2014/main" id="{71E0DDC0-B435-4D0B-837E-0E27121099BC}"/>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18pt Intel Clear Subhead, Date, Etc.</a:t>
            </a:r>
          </a:p>
        </p:txBody>
      </p:sp>
      <p:sp>
        <p:nvSpPr>
          <p:cNvPr id="10" name="Square">
            <a:extLst>
              <a:ext uri="{FF2B5EF4-FFF2-40B4-BE49-F238E27FC236}">
                <a16:creationId xmlns:a16="http://schemas.microsoft.com/office/drawing/2014/main" id="{5F1BD0FC-D3B7-4D2E-989A-64ED187DAF99}"/>
              </a:ext>
            </a:extLst>
          </p:cNvPr>
          <p:cNvSpPr/>
          <p:nvPr/>
        </p:nvSpPr>
        <p:spPr>
          <a:xfrm>
            <a:off x="861107" y="5390896"/>
            <a:ext cx="607299" cy="607299"/>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11" name="Rectangle">
            <a:extLst>
              <a:ext uri="{FF2B5EF4-FFF2-40B4-BE49-F238E27FC236}">
                <a16:creationId xmlns:a16="http://schemas.microsoft.com/office/drawing/2014/main" id="{3D2DE0DF-793A-4E90-BB4C-004CD646F4EF}"/>
              </a:ext>
            </a:extLst>
          </p:cNvPr>
          <p:cNvSpPr/>
          <p:nvPr/>
        </p:nvSpPr>
        <p:spPr>
          <a:xfrm>
            <a:off x="576067" y="5108797"/>
            <a:ext cx="286654" cy="282073"/>
          </a:xfrm>
          <a:prstGeom prst="rect">
            <a:avLst/>
          </a:prstGeom>
          <a:solidFill>
            <a:schemeClr val="accent3"/>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12" name="Square">
            <a:extLst>
              <a:ext uri="{FF2B5EF4-FFF2-40B4-BE49-F238E27FC236}">
                <a16:creationId xmlns:a16="http://schemas.microsoft.com/office/drawing/2014/main" id="{C39C59F8-1EBA-44B6-940C-E67247F76722}"/>
              </a:ext>
            </a:extLst>
          </p:cNvPr>
          <p:cNvSpPr/>
          <p:nvPr/>
        </p:nvSpPr>
        <p:spPr>
          <a:xfrm>
            <a:off x="861107" y="4952474"/>
            <a:ext cx="157461" cy="157461"/>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grpSp>
        <p:nvGrpSpPr>
          <p:cNvPr id="14" name="Group 13">
            <a:extLst>
              <a:ext uri="{FF2B5EF4-FFF2-40B4-BE49-F238E27FC236}">
                <a16:creationId xmlns:a16="http://schemas.microsoft.com/office/drawing/2014/main" id="{25251DAF-788D-46D0-84B3-34DFEE6262F3}"/>
              </a:ext>
            </a:extLst>
          </p:cNvPr>
          <p:cNvGrpSpPr/>
          <p:nvPr/>
        </p:nvGrpSpPr>
        <p:grpSpPr>
          <a:xfrm>
            <a:off x="1468406" y="5995719"/>
            <a:ext cx="1059754" cy="396801"/>
            <a:chOff x="1314450" y="6391094"/>
            <a:chExt cx="1123377" cy="420623"/>
          </a:xfrm>
        </p:grpSpPr>
        <p:sp>
          <p:nvSpPr>
            <p:cNvPr id="15" name="Freeform: Shape 14">
              <a:extLst>
                <a:ext uri="{FF2B5EF4-FFF2-40B4-BE49-F238E27FC236}">
                  <a16:creationId xmlns:a16="http://schemas.microsoft.com/office/drawing/2014/main" id="{A050DF4B-855E-41F4-9B0B-9B0BA01FB4FE}"/>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5E76890-19E8-4E79-B88A-5E246700E0DB}"/>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094D935-4B06-467E-ACD3-E78CD1B86EE3}"/>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3E1BDA4-68F2-4FA3-BD91-CBC85BF15A79}"/>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2885001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ub, Content Gray">
    <p:bg>
      <p:bgPr>
        <a:solidFill>
          <a:schemeClr val="bg1">
            <a:lumMod val="95000"/>
          </a:schemeClr>
        </a:solidFill>
        <a:effectLst/>
      </p:bgPr>
    </p:bg>
    <p:spTree>
      <p:nvGrpSpPr>
        <p:cNvPr id="1" name=""/>
        <p:cNvGrpSpPr/>
        <p:nvPr/>
      </p:nvGrpSpPr>
      <p:grpSpPr>
        <a:xfrm>
          <a:off x="0" y="0"/>
          <a:ext cx="0" cy="0"/>
          <a:chOff x="0" y="0"/>
          <a:chExt cx="0" cy="0"/>
        </a:xfrm>
      </p:grpSpPr>
      <p:sp>
        <p:nvSpPr>
          <p:cNvPr id="12" name="Square">
            <a:extLst>
              <a:ext uri="{FF2B5EF4-FFF2-40B4-BE49-F238E27FC236}">
                <a16:creationId xmlns:a16="http://schemas.microsoft.com/office/drawing/2014/main" id="{55D0C779-F23A-40CE-B4C7-842A10085F59}"/>
              </a:ext>
            </a:extLst>
          </p:cNvPr>
          <p:cNvSpPr/>
          <p:nvPr/>
        </p:nvSpPr>
        <p:spPr>
          <a:xfrm>
            <a:off x="11741697" y="6405280"/>
            <a:ext cx="450068" cy="450068"/>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9" name="Rectangle">
            <a:extLst>
              <a:ext uri="{FF2B5EF4-FFF2-40B4-BE49-F238E27FC236}">
                <a16:creationId xmlns:a16="http://schemas.microsoft.com/office/drawing/2014/main" id="{1EFAB719-B3C2-4520-AFF9-4A06F169DB2B}"/>
              </a:ext>
            </a:extLst>
          </p:cNvPr>
          <p:cNvSpPr/>
          <p:nvPr/>
        </p:nvSpPr>
        <p:spPr>
          <a:xfrm>
            <a:off x="5814183" y="402558"/>
            <a:ext cx="5927511" cy="6003471"/>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Intel Clear" panose="020B0604020203020204" pitchFamily="34" charset="0"/>
              <a:ea typeface="Intel Clear" panose="020B0604020203020204" pitchFamily="34" charset="0"/>
              <a:cs typeface="Intel Clear" panose="020B0604020203020204" pitchFamily="34" charset="0"/>
            </a:endParaRPr>
          </a:p>
        </p:txBody>
      </p:sp>
      <p:sp>
        <p:nvSpPr>
          <p:cNvPr id="511" name="Rectangle"/>
          <p:cNvSpPr/>
          <p:nvPr/>
        </p:nvSpPr>
        <p:spPr>
          <a:xfrm>
            <a:off x="5815052" y="401865"/>
            <a:ext cx="5927511" cy="6003471"/>
          </a:xfrm>
          <a:prstGeom prst="rect">
            <a:avLst/>
          </a:prstGeom>
          <a:solidFill>
            <a:srgbClr val="FFFF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10" name="Content Placeholder 2">
            <a:extLst>
              <a:ext uri="{FF2B5EF4-FFF2-40B4-BE49-F238E27FC236}">
                <a16:creationId xmlns:a16="http://schemas.microsoft.com/office/drawing/2014/main" id="{D197FC80-1304-44AF-BD9E-CFB8D3B37C99}"/>
              </a:ext>
            </a:extLst>
          </p:cNvPr>
          <p:cNvSpPr>
            <a:spLocks noGrp="1"/>
          </p:cNvSpPr>
          <p:nvPr>
            <p:ph sz="quarter" idx="27"/>
          </p:nvPr>
        </p:nvSpPr>
        <p:spPr>
          <a:xfrm>
            <a:off x="6394450" y="1974850"/>
            <a:ext cx="4852988"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Text">
            <a:extLst>
              <a:ext uri="{FF2B5EF4-FFF2-40B4-BE49-F238E27FC236}">
                <a16:creationId xmlns:a16="http://schemas.microsoft.com/office/drawing/2014/main" id="{1B60A262-0CE7-4C6B-B734-0B0EA0F1A4A3}"/>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t" anchorCtr="0">
            <a:noAutofit/>
          </a:bodyPr>
          <a:lstStyle>
            <a:lvl1pPr>
              <a:defRPr sz="4000">
                <a:solidFill>
                  <a:schemeClr val="bg2"/>
                </a:solidFill>
              </a:defRPr>
            </a:lvl1pPr>
          </a:lstStyle>
          <a:p>
            <a:r>
              <a:rPr lang="en-US"/>
              <a:t>Title Text Goes Here</a:t>
            </a:r>
          </a:p>
        </p:txBody>
      </p:sp>
      <p:sp>
        <p:nvSpPr>
          <p:cNvPr id="11" name="Text Placeholder 3">
            <a:extLst>
              <a:ext uri="{FF2B5EF4-FFF2-40B4-BE49-F238E27FC236}">
                <a16:creationId xmlns:a16="http://schemas.microsoft.com/office/drawing/2014/main" id="{7B80F0DD-816B-4E0B-8C85-8413DB8C70EF}"/>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2"/>
                </a:solidFill>
                <a:latin typeface="+mn-lt"/>
              </a:defRPr>
            </a:lvl1pPr>
            <a:lvl2pPr marL="2286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4578484E-3DC4-4DF6-819B-FDDDA6F166CB}"/>
              </a:ext>
            </a:extLst>
          </p:cNvPr>
          <p:cNvSpPr txBox="1"/>
          <p:nvPr/>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tx2"/>
                </a:solidFill>
                <a:effectLst/>
                <a:uFillTx/>
                <a:latin typeface="+mn-lt"/>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err="1">
              <a:ln>
                <a:noFill/>
              </a:ln>
              <a:solidFill>
                <a:schemeClr val="tx2"/>
              </a:solidFill>
              <a:effectLst/>
              <a:uFillTx/>
              <a:latin typeface="+mn-lt"/>
              <a:ea typeface="+mn-ea"/>
              <a:cs typeface="+mn-cs"/>
              <a:sym typeface="Helvetica Neue"/>
            </a:endParaRPr>
          </a:p>
        </p:txBody>
      </p:sp>
    </p:spTree>
    <p:custDataLst>
      <p:tags r:id="rId1"/>
    </p:custDataLst>
    <p:extLst>
      <p:ext uri="{BB962C8B-B14F-4D97-AF65-F5344CB8AC3E}">
        <p14:creationId xmlns:p14="http://schemas.microsoft.com/office/powerpoint/2010/main" val="294966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itle, Sub &amp; Content Blue 3">
    <p:bg>
      <p:bgPr>
        <a:solidFill>
          <a:schemeClr val="accent1"/>
        </a:solidFill>
        <a:effectLst/>
      </p:bgPr>
    </p:bg>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DFE89D76-523B-456C-9EE9-BC9CB964E5C3}"/>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Text">
            <a:extLst>
              <a:ext uri="{FF2B5EF4-FFF2-40B4-BE49-F238E27FC236}">
                <a16:creationId xmlns:a16="http://schemas.microsoft.com/office/drawing/2014/main" id="{72D74CEB-BA0A-43F1-82CE-384185B612C9}"/>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1" name="Text Placeholder 3">
            <a:extLst>
              <a:ext uri="{FF2B5EF4-FFF2-40B4-BE49-F238E27FC236}">
                <a16:creationId xmlns:a16="http://schemas.microsoft.com/office/drawing/2014/main" id="{50F55EEA-3D90-42F4-B8D0-30E0374D2A5B}"/>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
        <p:nvSpPr>
          <p:cNvPr id="12" name="Rectangle 11">
            <a:extLst>
              <a:ext uri="{FF2B5EF4-FFF2-40B4-BE49-F238E27FC236}">
                <a16:creationId xmlns:a16="http://schemas.microsoft.com/office/drawing/2014/main" id="{84CCC3F4-FFF1-4AD9-8605-41A61B8926CF}"/>
              </a:ext>
            </a:extLst>
          </p:cNvPr>
          <p:cNvSpPr/>
          <p:nvPr/>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
        <p:nvSpPr>
          <p:cNvPr id="14" name="Square">
            <a:extLst>
              <a:ext uri="{FF2B5EF4-FFF2-40B4-BE49-F238E27FC236}">
                <a16:creationId xmlns:a16="http://schemas.microsoft.com/office/drawing/2014/main" id="{C4A06178-9ACC-4082-8329-4A9A59924508}"/>
              </a:ext>
            </a:extLst>
          </p:cNvPr>
          <p:cNvSpPr/>
          <p:nvPr/>
        </p:nvSpPr>
        <p:spPr>
          <a:xfrm>
            <a:off x="11741697" y="6407185"/>
            <a:ext cx="450068" cy="450068"/>
          </a:xfrm>
          <a:prstGeom prst="rect">
            <a:avLst/>
          </a:prstGeom>
          <a:solidFill>
            <a:schemeClr val="accent1">
              <a:alpha val="50000"/>
            </a:schemeClr>
          </a:solidFill>
          <a:ln w="12700">
            <a:miter lim="400000"/>
          </a:ln>
        </p:spPr>
        <p:txBody>
          <a:bodyPr lIns="0" tIns="0" rIns="0" bIns="0" anchor="ctr"/>
          <a:lstStyle/>
          <a:p>
            <a:pPr defTabSz="412750">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20" name="TextBox 19">
            <a:extLst>
              <a:ext uri="{FF2B5EF4-FFF2-40B4-BE49-F238E27FC236}">
                <a16:creationId xmlns:a16="http://schemas.microsoft.com/office/drawing/2014/main" id="{DC922DFF-5663-40DE-9B54-4149EDB7740E}"/>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pic>
        <p:nvPicPr>
          <p:cNvPr id="22" name="Image" descr="Image">
            <a:extLst>
              <a:ext uri="{FF2B5EF4-FFF2-40B4-BE49-F238E27FC236}">
                <a16:creationId xmlns:a16="http://schemas.microsoft.com/office/drawing/2014/main" id="{E5997704-33EA-4D7D-8B55-E46DD2216814}"/>
              </a:ext>
            </a:extLst>
          </p:cNvPr>
          <p:cNvPicPr>
            <a:picLocks noChangeAspect="1"/>
          </p:cNvPicPr>
          <p:nvPr/>
        </p:nvPicPr>
        <p:blipFill>
          <a:blip r:embed="rId3"/>
          <a:stretch>
            <a:fillRect/>
          </a:stretch>
        </p:blipFill>
        <p:spPr>
          <a:xfrm>
            <a:off x="11151433" y="6543018"/>
            <a:ext cx="491250" cy="190501"/>
          </a:xfrm>
          <a:prstGeom prst="rect">
            <a:avLst/>
          </a:prstGeom>
          <a:ln w="12700">
            <a:miter lim="400000"/>
          </a:ln>
        </p:spPr>
      </p:pic>
      <p:sp>
        <p:nvSpPr>
          <p:cNvPr id="24" name="Rectangle 23">
            <a:extLst>
              <a:ext uri="{FF2B5EF4-FFF2-40B4-BE49-F238E27FC236}">
                <a16:creationId xmlns:a16="http://schemas.microsoft.com/office/drawing/2014/main" id="{562FEA03-1122-4C36-ACD1-DA42FB8A03DC}"/>
              </a:ext>
            </a:extLst>
          </p:cNvPr>
          <p:cNvSpPr/>
          <p:nvPr/>
        </p:nvSpPr>
        <p:spPr>
          <a:xfrm>
            <a:off x="483010" y="6562504"/>
            <a:ext cx="2257349" cy="231410"/>
          </a:xfrm>
          <a:prstGeom prst="rect">
            <a:avLst/>
          </a:prstGeom>
        </p:spPr>
        <p:txBody>
          <a:bodyPr wrap="none">
            <a:spAutoFit/>
          </a:bodyPr>
          <a:lstStyle/>
          <a:p>
            <a:pPr algn="l"/>
            <a:r>
              <a:rPr lang="en-US" sz="1000" dirty="0">
                <a:solidFill>
                  <a:schemeClr val="bg1"/>
                </a:solidFill>
              </a:rPr>
              <a:t>Copyright © 2021 Intel Corporation</a:t>
            </a:r>
          </a:p>
        </p:txBody>
      </p:sp>
      <p:sp>
        <p:nvSpPr>
          <p:cNvPr id="25" name="Rectangle 24">
            <a:extLst>
              <a:ext uri="{FF2B5EF4-FFF2-40B4-BE49-F238E27FC236}">
                <a16:creationId xmlns:a16="http://schemas.microsoft.com/office/drawing/2014/main" id="{373D4EB9-5CAF-4B81-91EA-AD490D0B13E4}"/>
              </a:ext>
            </a:extLst>
          </p:cNvPr>
          <p:cNvSpPr/>
          <p:nvPr/>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Tree>
    <p:custDataLst>
      <p:tags r:id="rId1"/>
    </p:custDataLst>
    <p:extLst>
      <p:ext uri="{BB962C8B-B14F-4D97-AF65-F5344CB8AC3E}">
        <p14:creationId xmlns:p14="http://schemas.microsoft.com/office/powerpoint/2010/main" val="272139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Sub &amp; Content Light Blue 2">
    <p:bg>
      <p:bgPr>
        <a:solidFill>
          <a:schemeClr val="accent2">
            <a:lumMod val="75000"/>
          </a:schemeClr>
        </a:solidFill>
        <a:effectLst/>
      </p:bgPr>
    </p:bg>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2093C42A-FAA6-40D8-A663-DDDE456C16CF}"/>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itle Text">
            <a:extLst>
              <a:ext uri="{FF2B5EF4-FFF2-40B4-BE49-F238E27FC236}">
                <a16:creationId xmlns:a16="http://schemas.microsoft.com/office/drawing/2014/main" id="{6A03358B-3D25-4A6D-85E6-54F235A943A8}"/>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2" name="Text Placeholder 3">
            <a:extLst>
              <a:ext uri="{FF2B5EF4-FFF2-40B4-BE49-F238E27FC236}">
                <a16:creationId xmlns:a16="http://schemas.microsoft.com/office/drawing/2014/main" id="{F8EBE803-6659-42A1-A094-94B9EF7ABC2F}"/>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
        <p:nvSpPr>
          <p:cNvPr id="15" name="Rectangle 14">
            <a:extLst>
              <a:ext uri="{FF2B5EF4-FFF2-40B4-BE49-F238E27FC236}">
                <a16:creationId xmlns:a16="http://schemas.microsoft.com/office/drawing/2014/main" id="{DC0D4B91-0BAF-46EC-9A7C-9D57C3224A9C}"/>
              </a:ext>
            </a:extLst>
          </p:cNvPr>
          <p:cNvSpPr/>
          <p:nvPr/>
        </p:nvSpPr>
        <p:spPr>
          <a:xfrm>
            <a:off x="0" y="6407451"/>
            <a:ext cx="11736987"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
        <p:nvSpPr>
          <p:cNvPr id="17" name="TextBox 16">
            <a:extLst>
              <a:ext uri="{FF2B5EF4-FFF2-40B4-BE49-F238E27FC236}">
                <a16:creationId xmlns:a16="http://schemas.microsoft.com/office/drawing/2014/main" id="{4B30B67E-5DCD-4732-882C-64DE9CC86419}"/>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pic>
        <p:nvPicPr>
          <p:cNvPr id="18" name="Image" descr="Image">
            <a:extLst>
              <a:ext uri="{FF2B5EF4-FFF2-40B4-BE49-F238E27FC236}">
                <a16:creationId xmlns:a16="http://schemas.microsoft.com/office/drawing/2014/main" id="{2F70C4FC-7A21-4AFA-8998-5EAB2E19CBCA}"/>
              </a:ext>
            </a:extLst>
          </p:cNvPr>
          <p:cNvPicPr>
            <a:picLocks noChangeAspect="1"/>
          </p:cNvPicPr>
          <p:nvPr/>
        </p:nvPicPr>
        <p:blipFill>
          <a:blip r:embed="rId3"/>
          <a:stretch>
            <a:fillRect/>
          </a:stretch>
        </p:blipFill>
        <p:spPr>
          <a:xfrm>
            <a:off x="11151433" y="6543018"/>
            <a:ext cx="491250" cy="190501"/>
          </a:xfrm>
          <a:prstGeom prst="rect">
            <a:avLst/>
          </a:prstGeom>
          <a:ln w="12700">
            <a:miter lim="400000"/>
          </a:ln>
        </p:spPr>
      </p:pic>
      <p:sp>
        <p:nvSpPr>
          <p:cNvPr id="24" name="Rectangle 23">
            <a:extLst>
              <a:ext uri="{FF2B5EF4-FFF2-40B4-BE49-F238E27FC236}">
                <a16:creationId xmlns:a16="http://schemas.microsoft.com/office/drawing/2014/main" id="{AD4273EB-E90B-42F7-8CE9-6A1713A08CA3}"/>
              </a:ext>
            </a:extLst>
          </p:cNvPr>
          <p:cNvSpPr/>
          <p:nvPr/>
        </p:nvSpPr>
        <p:spPr>
          <a:xfrm>
            <a:off x="483010" y="6562504"/>
            <a:ext cx="2257349" cy="231410"/>
          </a:xfrm>
          <a:prstGeom prst="rect">
            <a:avLst/>
          </a:prstGeom>
        </p:spPr>
        <p:txBody>
          <a:bodyPr wrap="none">
            <a:spAutoFit/>
          </a:bodyPr>
          <a:lstStyle/>
          <a:p>
            <a:pPr algn="l"/>
            <a:r>
              <a:rPr lang="en-US" sz="1000" dirty="0">
                <a:solidFill>
                  <a:schemeClr val="bg1"/>
                </a:solidFill>
              </a:rPr>
              <a:t>Copyright © 2021 Intel Corporation</a:t>
            </a:r>
          </a:p>
        </p:txBody>
      </p:sp>
      <p:sp>
        <p:nvSpPr>
          <p:cNvPr id="25" name="Rectangle 24">
            <a:extLst>
              <a:ext uri="{FF2B5EF4-FFF2-40B4-BE49-F238E27FC236}">
                <a16:creationId xmlns:a16="http://schemas.microsoft.com/office/drawing/2014/main" id="{F98FFA5B-1C6A-486A-A0FE-02206FCDC54A}"/>
              </a:ext>
            </a:extLst>
          </p:cNvPr>
          <p:cNvSpPr/>
          <p:nvPr/>
        </p:nvSpPr>
        <p:spPr>
          <a:xfrm rot="5400000">
            <a:off x="8758537" y="2978453"/>
            <a:ext cx="6407450"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Tree>
    <p:custDataLst>
      <p:tags r:id="rId1"/>
    </p:custDataLst>
    <p:extLst>
      <p:ext uri="{BB962C8B-B14F-4D97-AF65-F5344CB8AC3E}">
        <p14:creationId xmlns:p14="http://schemas.microsoft.com/office/powerpoint/2010/main" val="1275472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mp; Sub White">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0EA1A176-5931-41CA-86D5-15FC4398AA40}"/>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chorCtr="0">
            <a:noAutofit/>
          </a:bodyPr>
          <a:lstStyle>
            <a:lvl1pPr algn="ctr">
              <a:defRPr sz="4800">
                <a:solidFill>
                  <a:schemeClr val="accent1"/>
                </a:solidFill>
              </a:defRPr>
            </a:lvl1pPr>
          </a:lstStyle>
          <a:p>
            <a:r>
              <a:rPr lang="en-US"/>
              <a:t>48pt Intel Clear Light Body. For content that is not a section, but has a big idea in text only.</a:t>
            </a:r>
          </a:p>
        </p:txBody>
      </p:sp>
      <p:sp>
        <p:nvSpPr>
          <p:cNvPr id="8" name="Rectangle 7">
            <a:extLst>
              <a:ext uri="{FF2B5EF4-FFF2-40B4-BE49-F238E27FC236}">
                <a16:creationId xmlns:a16="http://schemas.microsoft.com/office/drawing/2014/main" id="{597652EB-8B2D-46CC-B147-89A4C26A2D8F}"/>
              </a:ext>
            </a:extLst>
          </p:cNvPr>
          <p:cNvSpPr/>
          <p:nvPr/>
        </p:nvSpPr>
        <p:spPr>
          <a:xfrm>
            <a:off x="0" y="0"/>
            <a:ext cx="11736987"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
        <p:nvSpPr>
          <p:cNvPr id="9" name="Rectangle 8">
            <a:extLst>
              <a:ext uri="{FF2B5EF4-FFF2-40B4-BE49-F238E27FC236}">
                <a16:creationId xmlns:a16="http://schemas.microsoft.com/office/drawing/2014/main" id="{571A480A-B7B4-498C-9868-A91E2651D429}"/>
              </a:ext>
            </a:extLst>
          </p:cNvPr>
          <p:cNvSpPr/>
          <p:nvPr/>
        </p:nvSpPr>
        <p:spPr>
          <a:xfrm rot="5400000">
            <a:off x="-2978450" y="2978453"/>
            <a:ext cx="6407450"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Tree>
    <p:custDataLst>
      <p:tags r:id="rId1"/>
    </p:custDataLst>
    <p:extLst>
      <p:ext uri="{BB962C8B-B14F-4D97-AF65-F5344CB8AC3E}">
        <p14:creationId xmlns:p14="http://schemas.microsoft.com/office/powerpoint/2010/main" val="251118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itle &amp; Sub Blue">
    <p:bg>
      <p:bgPr>
        <a:solidFill>
          <a:schemeClr val="tx2"/>
        </a:solidFill>
        <a:effectLst/>
      </p:bgPr>
    </p:bg>
    <p:spTree>
      <p:nvGrpSpPr>
        <p:cNvPr id="1" name=""/>
        <p:cNvGrpSpPr/>
        <p:nvPr/>
      </p:nvGrpSpPr>
      <p:grpSpPr>
        <a:xfrm>
          <a:off x="0" y="0"/>
          <a:ext cx="0" cy="0"/>
          <a:chOff x="0" y="0"/>
          <a:chExt cx="0" cy="0"/>
        </a:xfrm>
      </p:grpSpPr>
      <p:sp>
        <p:nvSpPr>
          <p:cNvPr id="860" name="Rectangle"/>
          <p:cNvSpPr/>
          <p:nvPr/>
        </p:nvSpPr>
        <p:spPr>
          <a:xfrm>
            <a:off x="471054" y="456581"/>
            <a:ext cx="11272494" cy="5944838"/>
          </a:xfrm>
          <a:prstGeom prst="rect">
            <a:avLst/>
          </a:prstGeom>
          <a:solidFill>
            <a:schemeClr val="accent1"/>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861" name="Square"/>
          <p:cNvSpPr/>
          <p:nvPr/>
        </p:nvSpPr>
        <p:spPr>
          <a:xfrm>
            <a:off x="11743603" y="6405281"/>
            <a:ext cx="448398" cy="452720"/>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pic>
        <p:nvPicPr>
          <p:cNvPr id="862" name="Image" descr="Image"/>
          <p:cNvPicPr>
            <a:picLocks noChangeAspect="1"/>
          </p:cNvPicPr>
          <p:nvPr/>
        </p:nvPicPr>
        <p:blipFill>
          <a:blip r:embed="rId3"/>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9" name="Rectangle 8">
            <a:extLst>
              <a:ext uri="{FF2B5EF4-FFF2-40B4-BE49-F238E27FC236}">
                <a16:creationId xmlns:a16="http://schemas.microsoft.com/office/drawing/2014/main" id="{F6E1F1A6-2FDF-4676-B713-F9746DD3A821}"/>
              </a:ext>
            </a:extLst>
          </p:cNvPr>
          <p:cNvSpPr/>
          <p:nvPr/>
        </p:nvSpPr>
        <p:spPr>
          <a:xfrm>
            <a:off x="483010" y="6562504"/>
            <a:ext cx="2257349" cy="231410"/>
          </a:xfrm>
          <a:prstGeom prst="rect">
            <a:avLst/>
          </a:prstGeom>
        </p:spPr>
        <p:txBody>
          <a:bodyPr wrap="none">
            <a:spAutoFit/>
          </a:bodyPr>
          <a:lstStyle/>
          <a:p>
            <a:pPr algn="l"/>
            <a:r>
              <a:rPr lang="en-US" sz="1000" dirty="0">
                <a:solidFill>
                  <a:schemeClr val="bg1"/>
                </a:solidFill>
              </a:rPr>
              <a:t>Copyright © 2021 Intel Corporation</a:t>
            </a:r>
          </a:p>
        </p:txBody>
      </p:sp>
      <p:sp>
        <p:nvSpPr>
          <p:cNvPr id="10" name="Title Text">
            <a:extLst>
              <a:ext uri="{FF2B5EF4-FFF2-40B4-BE49-F238E27FC236}">
                <a16:creationId xmlns:a16="http://schemas.microsoft.com/office/drawing/2014/main" id="{E400EEBB-F912-40CA-A759-DEFE15164979}"/>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chorCtr="0">
            <a:noAutofit/>
          </a:bodyPr>
          <a:lstStyle>
            <a:lvl1pPr algn="ctr">
              <a:defRPr sz="4800">
                <a:solidFill>
                  <a:schemeClr val="bg1"/>
                </a:solidFill>
              </a:defRPr>
            </a:lvl1pPr>
          </a:lstStyle>
          <a:p>
            <a:r>
              <a:rPr lang="en-US"/>
              <a:t>48pt Intel Clear Light Body. For content that is not a section, but has a big idea in text only.</a:t>
            </a:r>
          </a:p>
        </p:txBody>
      </p:sp>
    </p:spTree>
    <p:custDataLst>
      <p:tags r:id="rId1"/>
    </p:custDataLst>
    <p:extLst>
      <p:ext uri="{BB962C8B-B14F-4D97-AF65-F5344CB8AC3E}">
        <p14:creationId xmlns:p14="http://schemas.microsoft.com/office/powerpoint/2010/main" val="4037652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itle &amp; Sub Light Blue">
    <p:bg>
      <p:bgPr>
        <a:solidFill>
          <a:srgbClr val="00C7FD"/>
        </a:solidFill>
        <a:effectLst/>
      </p:bgPr>
    </p:bg>
    <p:spTree>
      <p:nvGrpSpPr>
        <p:cNvPr id="1" name=""/>
        <p:cNvGrpSpPr/>
        <p:nvPr/>
      </p:nvGrpSpPr>
      <p:grpSpPr>
        <a:xfrm>
          <a:off x="0" y="0"/>
          <a:ext cx="0" cy="0"/>
          <a:chOff x="0" y="0"/>
          <a:chExt cx="0" cy="0"/>
        </a:xfrm>
      </p:grpSpPr>
      <p:sp>
        <p:nvSpPr>
          <p:cNvPr id="860" name="Rectangle"/>
          <p:cNvSpPr/>
          <p:nvPr/>
        </p:nvSpPr>
        <p:spPr>
          <a:xfrm>
            <a:off x="471054" y="464127"/>
            <a:ext cx="11272494" cy="5944838"/>
          </a:xfrm>
          <a:prstGeom prst="rect">
            <a:avLst/>
          </a:prstGeom>
          <a:solidFill>
            <a:schemeClr val="accent2">
              <a:lumMod val="75000"/>
            </a:schemeClr>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861" name="Square"/>
          <p:cNvSpPr/>
          <p:nvPr/>
        </p:nvSpPr>
        <p:spPr>
          <a:xfrm>
            <a:off x="11743603" y="6405281"/>
            <a:ext cx="448398" cy="452720"/>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pic>
        <p:nvPicPr>
          <p:cNvPr id="862" name="Image" descr="Image"/>
          <p:cNvPicPr>
            <a:picLocks noChangeAspect="1"/>
          </p:cNvPicPr>
          <p:nvPr/>
        </p:nvPicPr>
        <p:blipFill>
          <a:blip r:embed="rId3"/>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9" name="Rectangle 8">
            <a:extLst>
              <a:ext uri="{FF2B5EF4-FFF2-40B4-BE49-F238E27FC236}">
                <a16:creationId xmlns:a16="http://schemas.microsoft.com/office/drawing/2014/main" id="{EC2CF38D-B95A-4CD5-8F7D-86EA9C709AD4}"/>
              </a:ext>
            </a:extLst>
          </p:cNvPr>
          <p:cNvSpPr/>
          <p:nvPr/>
        </p:nvSpPr>
        <p:spPr>
          <a:xfrm>
            <a:off x="483010" y="6562504"/>
            <a:ext cx="2257349" cy="231410"/>
          </a:xfrm>
          <a:prstGeom prst="rect">
            <a:avLst/>
          </a:prstGeom>
        </p:spPr>
        <p:txBody>
          <a:bodyPr wrap="none">
            <a:spAutoFit/>
          </a:bodyPr>
          <a:lstStyle/>
          <a:p>
            <a:pPr algn="l"/>
            <a:r>
              <a:rPr lang="en-US" sz="1000" dirty="0">
                <a:solidFill>
                  <a:schemeClr val="bg1"/>
                </a:solidFill>
              </a:rPr>
              <a:t>Copyright © 2021 Intel Corporation</a:t>
            </a:r>
          </a:p>
        </p:txBody>
      </p:sp>
      <p:sp>
        <p:nvSpPr>
          <p:cNvPr id="10" name="Title Text">
            <a:extLst>
              <a:ext uri="{FF2B5EF4-FFF2-40B4-BE49-F238E27FC236}">
                <a16:creationId xmlns:a16="http://schemas.microsoft.com/office/drawing/2014/main" id="{93B25211-1805-4C17-8545-7E02A6786392}"/>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chorCtr="0">
            <a:noAutofit/>
          </a:bodyPr>
          <a:lstStyle>
            <a:lvl1pPr algn="ctr">
              <a:defRPr sz="4800">
                <a:solidFill>
                  <a:schemeClr val="bg1"/>
                </a:solidFill>
              </a:defRPr>
            </a:lvl1pPr>
          </a:lstStyle>
          <a:p>
            <a:r>
              <a:rPr lang="en-US"/>
              <a:t>48pt Intel Clear Light Body. For content that is not a section, but has a big idea in text only.</a:t>
            </a:r>
          </a:p>
        </p:txBody>
      </p:sp>
    </p:spTree>
    <p:custDataLst>
      <p:tags r:id="rId1"/>
    </p:custDataLst>
    <p:extLst>
      <p:ext uri="{BB962C8B-B14F-4D97-AF65-F5344CB8AC3E}">
        <p14:creationId xmlns:p14="http://schemas.microsoft.com/office/powerpoint/2010/main" val="3163764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End Slide">
    <p:bg>
      <p:bgPr>
        <a:solidFill>
          <a:schemeClr val="accent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DA94F2D-B7BD-4CE9-A606-F00802F313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99949" y="2409775"/>
            <a:ext cx="4080108" cy="1521396"/>
          </a:xfrm>
          <a:prstGeom prst="rect">
            <a:avLst/>
          </a:prstGeom>
        </p:spPr>
      </p:pic>
      <p:sp>
        <p:nvSpPr>
          <p:cNvPr id="15" name="TextBox 14">
            <a:extLst>
              <a:ext uri="{FF2B5EF4-FFF2-40B4-BE49-F238E27FC236}">
                <a16:creationId xmlns:a16="http://schemas.microsoft.com/office/drawing/2014/main" id="{3F655609-5439-9C4A-8F0D-9AB5A1AAC9A3}"/>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6" name="Rectangle 5">
            <a:extLst>
              <a:ext uri="{FF2B5EF4-FFF2-40B4-BE49-F238E27FC236}">
                <a16:creationId xmlns:a16="http://schemas.microsoft.com/office/drawing/2014/main" id="{69112354-342E-49CE-8E3C-E078BBE1ADF7}"/>
              </a:ext>
            </a:extLst>
          </p:cNvPr>
          <p:cNvSpPr/>
          <p:nvPr/>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
        <p:nvSpPr>
          <p:cNvPr id="7" name="Rectangle 6">
            <a:extLst>
              <a:ext uri="{FF2B5EF4-FFF2-40B4-BE49-F238E27FC236}">
                <a16:creationId xmlns:a16="http://schemas.microsoft.com/office/drawing/2014/main" id="{CD21D8AD-9194-4DBA-8221-7F294421810B}"/>
              </a:ext>
            </a:extLst>
          </p:cNvPr>
          <p:cNvSpPr/>
          <p:nvPr/>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Tree>
    <p:custDataLst>
      <p:tags r:id="rId1"/>
    </p:custDataLst>
    <p:extLst>
      <p:ext uri="{BB962C8B-B14F-4D97-AF65-F5344CB8AC3E}">
        <p14:creationId xmlns:p14="http://schemas.microsoft.com/office/powerpoint/2010/main" val="100831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EF4D63C-E5EB-4880-8202-A3ED51A118BD}"/>
              </a:ext>
            </a:extLst>
          </p:cNvPr>
          <p:cNvSpPr>
            <a:spLocks noGrp="1" noChangeArrowheads="1"/>
          </p:cNvSpPr>
          <p:nvPr>
            <p:ph type="dt" sz="half" idx="10"/>
          </p:nvPr>
        </p:nvSpPr>
        <p:spPr>
          <a:ln/>
        </p:spPr>
        <p:txBody>
          <a:bodyPr/>
          <a:lstStyle>
            <a:lvl1pPr>
              <a:defRPr/>
            </a:lvl1pPr>
          </a:lstStyle>
          <a:p>
            <a:pPr>
              <a:defRPr/>
            </a:pPr>
            <a:fld id="{4B29E8B7-92C4-4405-950C-91146E47F43D}" type="datetime1">
              <a:rPr lang="en-US"/>
              <a:pPr>
                <a:defRPr/>
              </a:pPr>
              <a:t>10/12/2021</a:t>
            </a:fld>
            <a:endParaRPr lang="en-US"/>
          </a:p>
        </p:txBody>
      </p:sp>
      <p:sp>
        <p:nvSpPr>
          <p:cNvPr id="5" name="Rectangle 5">
            <a:extLst>
              <a:ext uri="{FF2B5EF4-FFF2-40B4-BE49-F238E27FC236}">
                <a16:creationId xmlns:a16="http://schemas.microsoft.com/office/drawing/2014/main" id="{4D0A6141-1774-4B4D-8CDA-D05CE9C17E70}"/>
              </a:ext>
            </a:extLst>
          </p:cNvPr>
          <p:cNvSpPr>
            <a:spLocks noGrp="1" noChangeArrowheads="1"/>
          </p:cNvSpPr>
          <p:nvPr>
            <p:ph type="ftr" sz="quarter" idx="11"/>
          </p:nvPr>
        </p:nvSpPr>
        <p:spPr>
          <a:ln/>
        </p:spPr>
        <p:txBody>
          <a:bodyPr/>
          <a:lstStyle>
            <a:lvl1pPr>
              <a:defRPr/>
            </a:lvl1pPr>
          </a:lstStyle>
          <a:p>
            <a:pPr>
              <a:defRPr/>
            </a:pPr>
            <a:r>
              <a:rPr lang="en-US"/>
              <a:t>©M S Ramaiah School of Advanced Studies</a:t>
            </a:r>
          </a:p>
        </p:txBody>
      </p:sp>
      <p:sp>
        <p:nvSpPr>
          <p:cNvPr id="6" name="Rectangle 6">
            <a:extLst>
              <a:ext uri="{FF2B5EF4-FFF2-40B4-BE49-F238E27FC236}">
                <a16:creationId xmlns:a16="http://schemas.microsoft.com/office/drawing/2014/main" id="{A7D20443-0574-48B6-B35B-579AEE13F78C}"/>
              </a:ext>
            </a:extLst>
          </p:cNvPr>
          <p:cNvSpPr>
            <a:spLocks noGrp="1" noChangeArrowheads="1"/>
          </p:cNvSpPr>
          <p:nvPr>
            <p:ph type="sldNum" sz="quarter" idx="12"/>
          </p:nvPr>
        </p:nvSpPr>
        <p:spPr>
          <a:ln/>
        </p:spPr>
        <p:txBody>
          <a:bodyPr/>
          <a:lstStyle>
            <a:lvl1pPr>
              <a:defRPr/>
            </a:lvl1pPr>
          </a:lstStyle>
          <a:p>
            <a:fld id="{37D69D02-AF78-40AD-A6F8-1029A44BB925}" type="slidenum">
              <a:rPr lang="en-US" altLang="en-US"/>
              <a:pPr/>
              <a:t>‹#›</a:t>
            </a:fld>
            <a:endParaRPr lang="en-US" altLang="en-US"/>
          </a:p>
        </p:txBody>
      </p:sp>
    </p:spTree>
    <p:extLst>
      <p:ext uri="{BB962C8B-B14F-4D97-AF65-F5344CB8AC3E}">
        <p14:creationId xmlns:p14="http://schemas.microsoft.com/office/powerpoint/2010/main" val="7338404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37A8022-7904-4087-8BE8-0F2959E4FBC1}"/>
              </a:ext>
            </a:extLst>
          </p:cNvPr>
          <p:cNvSpPr>
            <a:spLocks noGrp="1" noChangeArrowheads="1"/>
          </p:cNvSpPr>
          <p:nvPr>
            <p:ph type="dt" sz="half" idx="10"/>
          </p:nvPr>
        </p:nvSpPr>
        <p:spPr>
          <a:ln/>
        </p:spPr>
        <p:txBody>
          <a:bodyPr/>
          <a:lstStyle>
            <a:lvl1pPr>
              <a:defRPr/>
            </a:lvl1pPr>
          </a:lstStyle>
          <a:p>
            <a:pPr>
              <a:defRPr/>
            </a:pPr>
            <a:fld id="{48A8DEDF-89FE-48BE-8A8B-6810D89DB0A2}" type="datetime1">
              <a:rPr lang="en-US"/>
              <a:pPr>
                <a:defRPr/>
              </a:pPr>
              <a:t>10/12/2021</a:t>
            </a:fld>
            <a:endParaRPr lang="en-US"/>
          </a:p>
        </p:txBody>
      </p:sp>
      <p:sp>
        <p:nvSpPr>
          <p:cNvPr id="3" name="Rectangle 5">
            <a:extLst>
              <a:ext uri="{FF2B5EF4-FFF2-40B4-BE49-F238E27FC236}">
                <a16:creationId xmlns:a16="http://schemas.microsoft.com/office/drawing/2014/main" id="{D3B9EDE8-AE14-4FCA-85B8-4F24A025BF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AD7ED74D-464D-4B90-80D6-4948CDBFFF21}"/>
              </a:ext>
            </a:extLst>
          </p:cNvPr>
          <p:cNvSpPr>
            <a:spLocks noGrp="1" noChangeArrowheads="1"/>
          </p:cNvSpPr>
          <p:nvPr>
            <p:ph type="sldNum" sz="quarter" idx="12"/>
          </p:nvPr>
        </p:nvSpPr>
        <p:spPr>
          <a:ln/>
        </p:spPr>
        <p:txBody>
          <a:bodyPr/>
          <a:lstStyle>
            <a:lvl1pPr>
              <a:defRPr/>
            </a:lvl1pPr>
          </a:lstStyle>
          <a:p>
            <a:fld id="{59C1E98D-1868-498D-A048-85CCBA3A62FA}" type="slidenum">
              <a:rPr lang="en-US" altLang="en-US"/>
              <a:pPr/>
              <a:t>‹#›</a:t>
            </a:fld>
            <a:endParaRPr lang="en-US" altLang="en-US"/>
          </a:p>
        </p:txBody>
      </p:sp>
    </p:spTree>
    <p:extLst>
      <p:ext uri="{BB962C8B-B14F-4D97-AF65-F5344CB8AC3E}">
        <p14:creationId xmlns:p14="http://schemas.microsoft.com/office/powerpoint/2010/main" val="2889470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White">
    <p:spTree>
      <p:nvGrpSpPr>
        <p:cNvPr id="1" name=""/>
        <p:cNvGrpSpPr/>
        <p:nvPr/>
      </p:nvGrpSpPr>
      <p:grpSpPr>
        <a:xfrm>
          <a:off x="0" y="0"/>
          <a:ext cx="0" cy="0"/>
          <a:chOff x="0" y="0"/>
          <a:chExt cx="0" cy="0"/>
        </a:xfrm>
      </p:grpSpPr>
      <p:sp>
        <p:nvSpPr>
          <p:cNvPr id="137" name="Rectangle"/>
          <p:cNvSpPr/>
          <p:nvPr/>
        </p:nvSpPr>
        <p:spPr>
          <a:xfrm>
            <a:off x="1466513" y="-28456"/>
            <a:ext cx="3430768" cy="5421617"/>
          </a:xfrm>
          <a:prstGeom prst="rect">
            <a:avLst/>
          </a:prstGeom>
          <a:solidFill>
            <a:srgbClr val="E7E7E7">
              <a:alpha val="39000"/>
            </a:srgbClr>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22" name="Title Text">
            <a:extLst>
              <a:ext uri="{FF2B5EF4-FFF2-40B4-BE49-F238E27FC236}">
                <a16:creationId xmlns:a16="http://schemas.microsoft.com/office/drawing/2014/main" id="{82EC668F-6093-6548-B182-47568630AF81}"/>
              </a:ext>
            </a:extLst>
          </p:cNvPr>
          <p:cNvSpPr txBox="1">
            <a:spLocks noGrp="1"/>
          </p:cNvSpPr>
          <p:nvPr>
            <p:ph type="title" hasCustomPrompt="1"/>
          </p:nvPr>
        </p:nvSpPr>
        <p:spPr>
          <a:xfrm>
            <a:off x="1895475" y="3585279"/>
            <a:ext cx="10283651" cy="10918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7500">
                <a:solidFill>
                  <a:srgbClr val="525252"/>
                </a:solidFill>
              </a:defRPr>
            </a:lvl1pPr>
          </a:lstStyle>
          <a:p>
            <a:r>
              <a:rPr lang="en-US"/>
              <a:t>75 </a:t>
            </a:r>
            <a:r>
              <a:rPr lang="en-US" err="1"/>
              <a:t>pt</a:t>
            </a:r>
            <a:r>
              <a:rPr lang="en-US"/>
              <a:t> Intel Clear</a:t>
            </a:r>
            <a:endParaRPr/>
          </a:p>
        </p:txBody>
      </p:sp>
      <p:sp>
        <p:nvSpPr>
          <p:cNvPr id="15" name="Text Placeholder 2">
            <a:extLst>
              <a:ext uri="{FF2B5EF4-FFF2-40B4-BE49-F238E27FC236}">
                <a16:creationId xmlns:a16="http://schemas.microsoft.com/office/drawing/2014/main" id="{F87CC838-4D6E-4C99-A3F1-81F2913C62B3}"/>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chemeClr val="accent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16pt Intel Clear Bold Intro:</a:t>
            </a:r>
          </a:p>
        </p:txBody>
      </p:sp>
      <p:sp>
        <p:nvSpPr>
          <p:cNvPr id="18" name="Text Placeholder 6">
            <a:extLst>
              <a:ext uri="{FF2B5EF4-FFF2-40B4-BE49-F238E27FC236}">
                <a16:creationId xmlns:a16="http://schemas.microsoft.com/office/drawing/2014/main" id="{00C3E650-A810-40D9-81A8-D3E73C9326E4}"/>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18pt Intel Clear Subhead, Date, Etc.</a:t>
            </a:r>
          </a:p>
        </p:txBody>
      </p:sp>
      <p:sp>
        <p:nvSpPr>
          <p:cNvPr id="10" name="Square">
            <a:extLst>
              <a:ext uri="{FF2B5EF4-FFF2-40B4-BE49-F238E27FC236}">
                <a16:creationId xmlns:a16="http://schemas.microsoft.com/office/drawing/2014/main" id="{99F366F8-DC49-4E0B-B131-1FB92CC518E3}"/>
              </a:ext>
            </a:extLst>
          </p:cNvPr>
          <p:cNvSpPr/>
          <p:nvPr/>
        </p:nvSpPr>
        <p:spPr>
          <a:xfrm>
            <a:off x="861107" y="5390896"/>
            <a:ext cx="607299" cy="607299"/>
          </a:xfrm>
          <a:prstGeom prst="rect">
            <a:avLst/>
          </a:prstGeom>
          <a:solidFill>
            <a:srgbClr val="2872C5"/>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11" name="Rectangle">
            <a:extLst>
              <a:ext uri="{FF2B5EF4-FFF2-40B4-BE49-F238E27FC236}">
                <a16:creationId xmlns:a16="http://schemas.microsoft.com/office/drawing/2014/main" id="{10443275-64C7-4249-92B8-990C3BB41279}"/>
              </a:ext>
            </a:extLst>
          </p:cNvPr>
          <p:cNvSpPr/>
          <p:nvPr/>
        </p:nvSpPr>
        <p:spPr>
          <a:xfrm>
            <a:off x="576067" y="5108797"/>
            <a:ext cx="286654" cy="282073"/>
          </a:xfrm>
          <a:prstGeom prst="rect">
            <a:avLst/>
          </a:prstGeom>
          <a:solidFill>
            <a:srgbClr val="00C7FD"/>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12" name="Square">
            <a:extLst>
              <a:ext uri="{FF2B5EF4-FFF2-40B4-BE49-F238E27FC236}">
                <a16:creationId xmlns:a16="http://schemas.microsoft.com/office/drawing/2014/main" id="{85908D9A-1608-44B4-A0A3-FC9E665728CA}"/>
              </a:ext>
            </a:extLst>
          </p:cNvPr>
          <p:cNvSpPr/>
          <p:nvPr/>
        </p:nvSpPr>
        <p:spPr>
          <a:xfrm>
            <a:off x="861107" y="4952474"/>
            <a:ext cx="157461" cy="157461"/>
          </a:xfrm>
          <a:prstGeom prst="rect">
            <a:avLst/>
          </a:prstGeom>
          <a:solidFill>
            <a:srgbClr val="2872C5"/>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pic>
        <p:nvPicPr>
          <p:cNvPr id="3" name="Graphic 2">
            <a:extLst>
              <a:ext uri="{FF2B5EF4-FFF2-40B4-BE49-F238E27FC236}">
                <a16:creationId xmlns:a16="http://schemas.microsoft.com/office/drawing/2014/main" id="{2952F383-4862-4271-B541-5612120030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6513" y="5992753"/>
            <a:ext cx="1031758" cy="384723"/>
          </a:xfrm>
          <a:prstGeom prst="rect">
            <a:avLst/>
          </a:prstGeom>
        </p:spPr>
      </p:pic>
    </p:spTree>
    <p:custDataLst>
      <p:tags r:id="rId1"/>
    </p:custDataLst>
    <p:extLst>
      <p:ext uri="{BB962C8B-B14F-4D97-AF65-F5344CB8AC3E}">
        <p14:creationId xmlns:p14="http://schemas.microsoft.com/office/powerpoint/2010/main" val="3672375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Autofit/>
          </a:bodyPr>
          <a:lstStyle>
            <a:lvl1pPr>
              <a:defRPr sz="4000">
                <a:solidFill>
                  <a:srgbClr val="525252"/>
                </a:solidFill>
              </a:defRPr>
            </a:lvl1pPr>
          </a:lstStyle>
          <a:p>
            <a:r>
              <a:rPr lang="en-US"/>
              <a:t>40pt Intel Clear Light Text Goes Here</a:t>
            </a:r>
          </a:p>
        </p:txBody>
      </p:sp>
    </p:spTree>
    <p:custDataLst>
      <p:tags r:id="rId1"/>
    </p:custDataLst>
    <p:extLst>
      <p:ext uri="{BB962C8B-B14F-4D97-AF65-F5344CB8AC3E}">
        <p14:creationId xmlns:p14="http://schemas.microsoft.com/office/powerpoint/2010/main" val="255479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1673454"/>
            <a:ext cx="11010900" cy="45749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68325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ub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2139953"/>
            <a:ext cx="11010900" cy="41084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D980C114-FE9A-4B63-B509-F59F1A2C55A5}"/>
              </a:ext>
            </a:extLst>
          </p:cNvPr>
          <p:cNvSpPr>
            <a:spLocks noGrp="1"/>
          </p:cNvSpPr>
          <p:nvPr>
            <p:ph type="body" sz="quarter" idx="29"/>
          </p:nvPr>
        </p:nvSpPr>
        <p:spPr>
          <a:xfrm>
            <a:off x="571370" y="1612901"/>
            <a:ext cx="11022013"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custDataLst>
      <p:tags r:id="rId1"/>
    </p:custDataLst>
    <p:extLst>
      <p:ext uri="{BB962C8B-B14F-4D97-AF65-F5344CB8AC3E}">
        <p14:creationId xmlns:p14="http://schemas.microsoft.com/office/powerpoint/2010/main" val="190699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 &amp; 2 Content Columns">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F495712A-D685-7146-A64F-2AEC13EF76F9}"/>
              </a:ext>
            </a:extLst>
          </p:cNvPr>
          <p:cNvSpPr>
            <a:spLocks noGrp="1"/>
          </p:cNvSpPr>
          <p:nvPr>
            <p:ph sz="quarter" idx="27"/>
          </p:nvPr>
        </p:nvSpPr>
        <p:spPr>
          <a:xfrm>
            <a:off x="571500" y="2139951"/>
            <a:ext cx="5288525"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2">
            <a:extLst>
              <a:ext uri="{FF2B5EF4-FFF2-40B4-BE49-F238E27FC236}">
                <a16:creationId xmlns:a16="http://schemas.microsoft.com/office/drawing/2014/main" id="{A8FE6631-4BAF-4E4B-B6F0-F9ED72A3155E}"/>
              </a:ext>
            </a:extLst>
          </p:cNvPr>
          <p:cNvSpPr>
            <a:spLocks noGrp="1"/>
          </p:cNvSpPr>
          <p:nvPr>
            <p:ph sz="quarter" idx="28"/>
          </p:nvPr>
        </p:nvSpPr>
        <p:spPr>
          <a:xfrm>
            <a:off x="6289113" y="2139951"/>
            <a:ext cx="5288525"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a:extLst>
              <a:ext uri="{FF2B5EF4-FFF2-40B4-BE49-F238E27FC236}">
                <a16:creationId xmlns:a16="http://schemas.microsoft.com/office/drawing/2014/main" id="{D4EEAA39-7062-4DCE-91B8-83056F818FA8}"/>
              </a:ext>
            </a:extLst>
          </p:cNvPr>
          <p:cNvSpPr>
            <a:spLocks noGrp="1"/>
          </p:cNvSpPr>
          <p:nvPr>
            <p:ph type="body" sz="quarter" idx="29"/>
          </p:nvPr>
        </p:nvSpPr>
        <p:spPr>
          <a:xfrm>
            <a:off x="571500" y="1612901"/>
            <a:ext cx="11022013"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custDataLst>
      <p:tags r:id="rId1"/>
    </p:custDataLst>
    <p:extLst>
      <p:ext uri="{BB962C8B-B14F-4D97-AF65-F5344CB8AC3E}">
        <p14:creationId xmlns:p14="http://schemas.microsoft.com/office/powerpoint/2010/main" val="1011918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mp; 2 Content Columns">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F495712A-D685-7146-A64F-2AEC13EF76F9}"/>
              </a:ext>
            </a:extLst>
          </p:cNvPr>
          <p:cNvSpPr>
            <a:spLocks noGrp="1"/>
          </p:cNvSpPr>
          <p:nvPr>
            <p:ph sz="quarter" idx="27"/>
          </p:nvPr>
        </p:nvSpPr>
        <p:spPr>
          <a:xfrm>
            <a:off x="571500" y="1673402"/>
            <a:ext cx="5288525" cy="4584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2">
            <a:extLst>
              <a:ext uri="{FF2B5EF4-FFF2-40B4-BE49-F238E27FC236}">
                <a16:creationId xmlns:a16="http://schemas.microsoft.com/office/drawing/2014/main" id="{A8FE6631-4BAF-4E4B-B6F0-F9ED72A3155E}"/>
              </a:ext>
            </a:extLst>
          </p:cNvPr>
          <p:cNvSpPr>
            <a:spLocks noGrp="1"/>
          </p:cNvSpPr>
          <p:nvPr>
            <p:ph sz="quarter" idx="28"/>
          </p:nvPr>
        </p:nvSpPr>
        <p:spPr>
          <a:xfrm>
            <a:off x="6289113" y="1673402"/>
            <a:ext cx="5288525" cy="4584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393236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ub, Content &amp; 2 Pictures">
    <p:spTree>
      <p:nvGrpSpPr>
        <p:cNvPr id="1" name=""/>
        <p:cNvGrpSpPr/>
        <p:nvPr/>
      </p:nvGrpSpPr>
      <p:grpSpPr>
        <a:xfrm>
          <a:off x="0" y="0"/>
          <a:ext cx="0" cy="0"/>
          <a:chOff x="0" y="0"/>
          <a:chExt cx="0" cy="0"/>
        </a:xfrm>
      </p:grpSpPr>
      <p:sp>
        <p:nvSpPr>
          <p:cNvPr id="23" name="Title Text">
            <a:extLst>
              <a:ext uri="{FF2B5EF4-FFF2-40B4-BE49-F238E27FC236}">
                <a16:creationId xmlns:a16="http://schemas.microsoft.com/office/drawing/2014/main" id="{FAEAC0A3-8438-1245-A28C-64BC26BFB231}"/>
              </a:ext>
            </a:extLst>
          </p:cNvPr>
          <p:cNvSpPr txBox="1">
            <a:spLocks noGrp="1"/>
          </p:cNvSpPr>
          <p:nvPr>
            <p:ph type="title" hasCustomPrompt="1"/>
          </p:nvPr>
        </p:nvSpPr>
        <p:spPr>
          <a:xfrm>
            <a:off x="571500" y="567227"/>
            <a:ext cx="5755707" cy="94588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25" name="Body Level One…">
            <a:extLst>
              <a:ext uri="{FF2B5EF4-FFF2-40B4-BE49-F238E27FC236}">
                <a16:creationId xmlns:a16="http://schemas.microsoft.com/office/drawing/2014/main" id="{6903F994-74B2-4D40-AA5F-7F3D24A00171}"/>
              </a:ext>
            </a:extLst>
          </p:cNvPr>
          <p:cNvSpPr txBox="1">
            <a:spLocks noGrp="1"/>
          </p:cNvSpPr>
          <p:nvPr>
            <p:ph idx="27" hasCustomPrompt="1"/>
          </p:nvPr>
        </p:nvSpPr>
        <p:spPr>
          <a:xfrm>
            <a:off x="6609331" y="2978828"/>
            <a:ext cx="4668837" cy="34534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tx2"/>
                </a:solidFill>
              </a:defRPr>
            </a:lvl1pPr>
          </a:lstStyle>
          <a:p>
            <a:r>
              <a:rPr lang="en-US"/>
              <a:t>Image Caption 16pt gray text</a:t>
            </a:r>
          </a:p>
        </p:txBody>
      </p:sp>
      <p:sp>
        <p:nvSpPr>
          <p:cNvPr id="26" name="Body Level One…">
            <a:extLst>
              <a:ext uri="{FF2B5EF4-FFF2-40B4-BE49-F238E27FC236}">
                <a16:creationId xmlns:a16="http://schemas.microsoft.com/office/drawing/2014/main" id="{BF74888E-798E-B543-94EF-279F3EA6E46B}"/>
              </a:ext>
            </a:extLst>
          </p:cNvPr>
          <p:cNvSpPr txBox="1">
            <a:spLocks noGrp="1"/>
          </p:cNvSpPr>
          <p:nvPr>
            <p:ph idx="28" hasCustomPrompt="1"/>
          </p:nvPr>
        </p:nvSpPr>
        <p:spPr>
          <a:xfrm>
            <a:off x="6609331" y="5929172"/>
            <a:ext cx="4668837" cy="34534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tx2"/>
                </a:solidFill>
              </a:defRPr>
            </a:lvl1pPr>
          </a:lstStyle>
          <a:p>
            <a:r>
              <a:rPr lang="en-US"/>
              <a:t>Image Caption 16pt gray text</a:t>
            </a:r>
          </a:p>
        </p:txBody>
      </p:sp>
      <p:sp>
        <p:nvSpPr>
          <p:cNvPr id="5" name="Picture Placeholder 4">
            <a:extLst>
              <a:ext uri="{FF2B5EF4-FFF2-40B4-BE49-F238E27FC236}">
                <a16:creationId xmlns:a16="http://schemas.microsoft.com/office/drawing/2014/main" id="{BB3C6455-4913-47BC-8232-AB0BABBA08C3}"/>
              </a:ext>
            </a:extLst>
          </p:cNvPr>
          <p:cNvSpPr>
            <a:spLocks noGrp="1"/>
          </p:cNvSpPr>
          <p:nvPr>
            <p:ph type="pic" sz="quarter" idx="30"/>
          </p:nvPr>
        </p:nvSpPr>
        <p:spPr>
          <a:xfrm>
            <a:off x="6609331" y="571500"/>
            <a:ext cx="4668837" cy="2381250"/>
          </a:xfrm>
        </p:spPr>
        <p:txBody>
          <a:bodyPr/>
          <a:lstStyle/>
          <a:p>
            <a:r>
              <a:rPr lang="en-US"/>
              <a:t>Click icon to add picture</a:t>
            </a:r>
          </a:p>
        </p:txBody>
      </p:sp>
      <p:sp>
        <p:nvSpPr>
          <p:cNvPr id="20" name="Picture Placeholder 4">
            <a:extLst>
              <a:ext uri="{FF2B5EF4-FFF2-40B4-BE49-F238E27FC236}">
                <a16:creationId xmlns:a16="http://schemas.microsoft.com/office/drawing/2014/main" id="{5CA48836-DAA2-4E4F-A22A-2F5682E12CEF}"/>
              </a:ext>
            </a:extLst>
          </p:cNvPr>
          <p:cNvSpPr>
            <a:spLocks noGrp="1"/>
          </p:cNvSpPr>
          <p:nvPr>
            <p:ph type="pic" sz="quarter" idx="31"/>
          </p:nvPr>
        </p:nvSpPr>
        <p:spPr>
          <a:xfrm>
            <a:off x="6609331" y="3537061"/>
            <a:ext cx="4668837" cy="2381250"/>
          </a:xfrm>
        </p:spPr>
        <p:txBody>
          <a:bodyPr/>
          <a:lstStyle/>
          <a:p>
            <a:r>
              <a:rPr lang="en-US"/>
              <a:t>Click icon to add picture</a:t>
            </a:r>
          </a:p>
        </p:txBody>
      </p:sp>
      <p:sp>
        <p:nvSpPr>
          <p:cNvPr id="14" name="Content Placeholder 2">
            <a:extLst>
              <a:ext uri="{FF2B5EF4-FFF2-40B4-BE49-F238E27FC236}">
                <a16:creationId xmlns:a16="http://schemas.microsoft.com/office/drawing/2014/main" id="{DC0D3278-E8A7-4B14-A5ED-BE235CEC6F80}"/>
              </a:ext>
            </a:extLst>
          </p:cNvPr>
          <p:cNvSpPr>
            <a:spLocks noGrp="1"/>
          </p:cNvSpPr>
          <p:nvPr>
            <p:ph sz="quarter" idx="32"/>
          </p:nvPr>
        </p:nvSpPr>
        <p:spPr>
          <a:xfrm>
            <a:off x="571500" y="2139952"/>
            <a:ext cx="5768944"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403FD6E6-528D-49D5-BBAB-B26572C15F20}"/>
              </a:ext>
            </a:extLst>
          </p:cNvPr>
          <p:cNvSpPr>
            <a:spLocks noGrp="1"/>
          </p:cNvSpPr>
          <p:nvPr>
            <p:ph type="body" sz="quarter" idx="29"/>
          </p:nvPr>
        </p:nvSpPr>
        <p:spPr>
          <a:xfrm>
            <a:off x="571500" y="1612901"/>
            <a:ext cx="5768944"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custDataLst>
      <p:tags r:id="rId1"/>
    </p:custDataLst>
    <p:extLst>
      <p:ext uri="{BB962C8B-B14F-4D97-AF65-F5344CB8AC3E}">
        <p14:creationId xmlns:p14="http://schemas.microsoft.com/office/powerpoint/2010/main" val="61051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C80E488-8534-4743-924A-62CA17A7A192}"/>
              </a:ext>
            </a:extLst>
          </p:cNvPr>
          <p:cNvSpPr/>
          <p:nvPr/>
        </p:nvSpPr>
        <p:spPr>
          <a:xfrm>
            <a:off x="0" y="6407451"/>
            <a:ext cx="11736987"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
        <p:nvSpPr>
          <p:cNvPr id="12" name="Rectangle 11">
            <a:extLst>
              <a:ext uri="{FF2B5EF4-FFF2-40B4-BE49-F238E27FC236}">
                <a16:creationId xmlns:a16="http://schemas.microsoft.com/office/drawing/2014/main" id="{5F27ABEE-91E1-420E-AD52-066ECB7CBDFC}"/>
              </a:ext>
            </a:extLst>
          </p:cNvPr>
          <p:cNvSpPr/>
          <p:nvPr/>
        </p:nvSpPr>
        <p:spPr>
          <a:xfrm rot="5400000">
            <a:off x="8758537" y="2978453"/>
            <a:ext cx="6407450"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
        <p:nvSpPr>
          <p:cNvPr id="3" name="Body Level One…"/>
          <p:cNvSpPr txBox="1">
            <a:spLocks noGrp="1"/>
          </p:cNvSpPr>
          <p:nvPr>
            <p:ph type="body" idx="1"/>
          </p:nvPr>
        </p:nvSpPr>
        <p:spPr>
          <a:xfrm>
            <a:off x="592915" y="1524000"/>
            <a:ext cx="10972801" cy="47244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rmAutofit/>
          </a:bodyPr>
          <a:lstStyle/>
          <a:p>
            <a:r>
              <a:rPr lang="en-US"/>
              <a:t>Body copy Intel clear light 28 point</a:t>
            </a:r>
          </a:p>
          <a:p>
            <a:pPr lvl="1"/>
            <a:r>
              <a:rPr lang="en-US"/>
              <a:t>Sub Bullet one 24 point</a:t>
            </a:r>
          </a:p>
          <a:p>
            <a:pPr lvl="2"/>
            <a:r>
              <a:rPr lang="en-US"/>
              <a:t>Sub Bullet two 20 point</a:t>
            </a:r>
          </a:p>
          <a:p>
            <a:pPr lvl="3"/>
            <a:r>
              <a:rPr lang="en-US"/>
              <a:t>Sub Bullet three 18 point</a:t>
            </a:r>
          </a:p>
          <a:p>
            <a:pPr lvl="4"/>
            <a:r>
              <a:rPr lang="en-US"/>
              <a:t>Sub Bullet four 16 point</a:t>
            </a:r>
            <a:br>
              <a:rPr lang="en-US"/>
            </a:br>
            <a:endParaRPr lang="en-US"/>
          </a:p>
          <a:p>
            <a:pPr lvl="2"/>
            <a:endParaRPr/>
          </a:p>
        </p:txBody>
      </p:sp>
      <p:sp>
        <p:nvSpPr>
          <p:cNvPr id="4" name="Title Text"/>
          <p:cNvSpPr txBox="1">
            <a:spLocks noGrp="1"/>
          </p:cNvSpPr>
          <p:nvPr>
            <p:ph type="title"/>
          </p:nvPr>
        </p:nvSpPr>
        <p:spPr>
          <a:xfrm>
            <a:off x="592916" y="571500"/>
            <a:ext cx="10972801" cy="88367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Autofit/>
          </a:bodyPr>
          <a:lstStyle/>
          <a:p>
            <a:r>
              <a:rPr lang="en-US"/>
              <a:t>40pt Intel Clear Light Text Goes Here</a:t>
            </a:r>
            <a:endParaRPr/>
          </a:p>
        </p:txBody>
      </p:sp>
      <p:sp>
        <p:nvSpPr>
          <p:cNvPr id="5" name="Rectangle 4">
            <a:extLst>
              <a:ext uri="{FF2B5EF4-FFF2-40B4-BE49-F238E27FC236}">
                <a16:creationId xmlns:a16="http://schemas.microsoft.com/office/drawing/2014/main" id="{7FE2005A-EE28-4562-A018-55A90BB1BA11}"/>
              </a:ext>
            </a:extLst>
          </p:cNvPr>
          <p:cNvSpPr/>
          <p:nvPr/>
        </p:nvSpPr>
        <p:spPr>
          <a:xfrm>
            <a:off x="483010" y="6562504"/>
            <a:ext cx="2257349" cy="231410"/>
          </a:xfrm>
          <a:prstGeom prst="rect">
            <a:avLst/>
          </a:prstGeom>
        </p:spPr>
        <p:txBody>
          <a:bodyPr wrap="none">
            <a:spAutoFit/>
          </a:bodyPr>
          <a:lstStyle/>
          <a:p>
            <a:pPr algn="l"/>
            <a:r>
              <a:rPr lang="en-US" sz="1000" dirty="0">
                <a:solidFill>
                  <a:schemeClr val="bg2"/>
                </a:solidFill>
              </a:rPr>
              <a:t>Copyright © 2021 Intel Corporation</a:t>
            </a:r>
          </a:p>
        </p:txBody>
      </p:sp>
      <p:pic>
        <p:nvPicPr>
          <p:cNvPr id="6" name="Graphic 5">
            <a:extLst>
              <a:ext uri="{FF2B5EF4-FFF2-40B4-BE49-F238E27FC236}">
                <a16:creationId xmlns:a16="http://schemas.microsoft.com/office/drawing/2014/main" id="{DCACDBB0-BD96-446C-8F63-C56E4AA10FBD}"/>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1137466" y="6554735"/>
            <a:ext cx="476084" cy="177524"/>
          </a:xfrm>
          <a:prstGeom prst="rect">
            <a:avLst/>
          </a:prstGeom>
        </p:spPr>
      </p:pic>
      <p:sp>
        <p:nvSpPr>
          <p:cNvPr id="9" name="TextBox 8">
            <a:extLst>
              <a:ext uri="{FF2B5EF4-FFF2-40B4-BE49-F238E27FC236}">
                <a16:creationId xmlns:a16="http://schemas.microsoft.com/office/drawing/2014/main" id="{51520E06-BF98-49FF-91DB-15EBE855DD9E}"/>
              </a:ext>
            </a:extLst>
          </p:cNvPr>
          <p:cNvSpPr txBox="1"/>
          <p:nvPr/>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bg2"/>
                </a:solidFill>
                <a:effectLst/>
                <a:uFillTx/>
                <a:latin typeface="+mn-lt"/>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err="1">
              <a:ln>
                <a:noFill/>
              </a:ln>
              <a:solidFill>
                <a:schemeClr val="bg2"/>
              </a:solidFill>
              <a:effectLst/>
              <a:uFillTx/>
              <a:latin typeface="+mn-lt"/>
              <a:ea typeface="+mn-ea"/>
              <a:cs typeface="+mn-cs"/>
              <a:sym typeface="Helvetica Neue"/>
            </a:endParaRPr>
          </a:p>
        </p:txBody>
      </p:sp>
    </p:spTree>
    <p:custDataLst>
      <p:tags r:id="rId30"/>
    </p:custDataLst>
  </p:cSld>
  <p:clrMap bg1="lt1" tx1="dk1" bg2="lt2" tx2="dk2" accent1="accent1" accent2="accent2" accent3="accent3" accent4="accent4" accent5="accent5" accent6="accent6" hlink="hlink" folHlink="folHlink"/>
  <p:sldLayoutIdLst>
    <p:sldLayoutId id="2147483719" r:id="rId1"/>
    <p:sldLayoutId id="2147483767" r:id="rId2"/>
    <p:sldLayoutId id="2147483766" r:id="rId3"/>
    <p:sldLayoutId id="2147483756" r:id="rId4"/>
    <p:sldLayoutId id="2147483759" r:id="rId5"/>
    <p:sldLayoutId id="2147483755" r:id="rId6"/>
    <p:sldLayoutId id="2147483722" r:id="rId7"/>
    <p:sldLayoutId id="2147483778" r:id="rId8"/>
    <p:sldLayoutId id="2147483724" r:id="rId9"/>
    <p:sldLayoutId id="2147483751" r:id="rId10"/>
    <p:sldLayoutId id="2147483730" r:id="rId11"/>
    <p:sldLayoutId id="2147483754" r:id="rId12"/>
    <p:sldLayoutId id="2147483761" r:id="rId13"/>
    <p:sldLayoutId id="2147483749" r:id="rId14"/>
    <p:sldLayoutId id="2147483746" r:id="rId15"/>
    <p:sldLayoutId id="2147483747" r:id="rId16"/>
    <p:sldLayoutId id="2147483769" r:id="rId17"/>
    <p:sldLayoutId id="2147483768" r:id="rId18"/>
    <p:sldLayoutId id="2147483723" r:id="rId19"/>
    <p:sldLayoutId id="2147483770" r:id="rId20"/>
    <p:sldLayoutId id="2147483771" r:id="rId21"/>
    <p:sldLayoutId id="2147483772" r:id="rId22"/>
    <p:sldLayoutId id="2147483745" r:id="rId23"/>
    <p:sldLayoutId id="2147483780" r:id="rId24"/>
    <p:sldLayoutId id="2147483744" r:id="rId25"/>
    <p:sldLayoutId id="2147483750" r:id="rId26"/>
    <p:sldLayoutId id="2147483781" r:id="rId27"/>
    <p:sldLayoutId id="2147483782" r:id="rId2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marL="0" marR="0" indent="0" algn="l" defTabSz="609600" eaLnBrk="1" latinLnBrk="0" hangingPunct="1">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p:titleStyle>
    <p:bodyStyle>
      <a:lvl1pPr marL="228600" marR="0" indent="-228600" algn="l" defTabSz="609600" eaLnBrk="1" latinLnBrk="0" hangingPunct="1">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eaLnBrk="1" latinLnBrk="0" hangingPunct="1">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eaLnBrk="1" latinLnBrk="0" hangingPunct="1">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eaLnBrk="1" latinLnBrk="0" hangingPunct="1">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eaLnBrk="1" latinLnBrk="0" hangingPunct="1">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p:bodyStyle>
    <p:other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10.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tags" Target="../tags/tag32.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33.xml"/></Relationships>
</file>

<file path=ppt/slides/_rels/slide11.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emf"/><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31.xml"/><Relationship Id="rId1"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notesSlide" Target="../notesSlides/notesSlide32.xml"/><Relationship Id="rId1" Type="http://schemas.openxmlformats.org/officeDocument/2006/relationships/slideLayout" Target="../slideLayouts/slideLayout27.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27.xml"/></Relationships>
</file>

<file path=ppt/slides/_rels/slide66.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notesSlide" Target="../notesSlides/notesSlide34.xml"/><Relationship Id="rId1" Type="http://schemas.openxmlformats.org/officeDocument/2006/relationships/slideLayout" Target="../slideLayouts/slideLayout2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7.xml"/></Relationships>
</file>

<file path=ppt/slides/_rels/slide8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7.xml"/></Relationships>
</file>

<file path=ppt/slides/_rels/slide8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9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7.xml"/></Relationships>
</file>

<file path=ppt/slides/_rels/slide9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7.xml"/></Relationships>
</file>

<file path=ppt/slides/_rels/slide9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7.xml"/></Relationships>
</file>

<file path=ppt/slides/_rels/slide9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7.xml"/></Relationships>
</file>

<file path=ppt/slides/_rels/slide97.xml.rels><?xml version="1.0" encoding="UTF-8" standalone="yes"?>
<Relationships xmlns="http://schemas.openxmlformats.org/package/2006/relationships"><Relationship Id="rId2" Type="http://schemas.openxmlformats.org/officeDocument/2006/relationships/hyperlink" Target="http://www.sunburst-design.com/papers/" TargetMode="Externa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0.xml"/></Relationships>
</file>

<file path=ppt/slides/_rels/slide99.xml.rels><?xml version="1.0" encoding="UTF-8" standalone="yes"?>
<Relationships xmlns="http://schemas.openxmlformats.org/package/2006/relationships"><Relationship Id="rId3" Type="http://schemas.openxmlformats.org/officeDocument/2006/relationships/hyperlink" Target="https://legal.intel.com/Marketing/Pages/Notices%20and%20Disclaimers.aspx" TargetMode="External"/><Relationship Id="rId2" Type="http://schemas.openxmlformats.org/officeDocument/2006/relationships/slideLayout" Target="../slideLayouts/slideLayout5.xml"/><Relationship Id="rId1" Type="http://schemas.openxmlformats.org/officeDocument/2006/relationships/tags" Target="../tags/tag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E86B6-E22C-46CD-9253-E907513E52B7}"/>
              </a:ext>
            </a:extLst>
          </p:cNvPr>
          <p:cNvSpPr>
            <a:spLocks noGrp="1"/>
          </p:cNvSpPr>
          <p:nvPr>
            <p:ph type="title"/>
          </p:nvPr>
        </p:nvSpPr>
        <p:spPr>
          <a:xfrm>
            <a:off x="1017142" y="3509079"/>
            <a:ext cx="11161985" cy="1091827"/>
          </a:xfrm>
        </p:spPr>
        <p:txBody>
          <a:bodyPr anchor="b" anchorCtr="0"/>
          <a:lstStyle/>
          <a:p>
            <a:r>
              <a:rPr lang="en-US" dirty="0"/>
              <a:t>Introduction to SystemVerilog HDVL</a:t>
            </a:r>
          </a:p>
        </p:txBody>
      </p:sp>
      <p:sp>
        <p:nvSpPr>
          <p:cNvPr id="6" name="Text Placeholder 5">
            <a:extLst>
              <a:ext uri="{FF2B5EF4-FFF2-40B4-BE49-F238E27FC236}">
                <a16:creationId xmlns:a16="http://schemas.microsoft.com/office/drawing/2014/main" id="{28989D30-CB1A-43F1-8184-0DA0A926432F}"/>
              </a:ext>
            </a:extLst>
          </p:cNvPr>
          <p:cNvSpPr>
            <a:spLocks noGrp="1"/>
          </p:cNvSpPr>
          <p:nvPr>
            <p:ph type="body" sz="quarter" idx="27"/>
          </p:nvPr>
        </p:nvSpPr>
        <p:spPr>
          <a:xfrm>
            <a:off x="1908349" y="4702409"/>
            <a:ext cx="10283651" cy="326776"/>
          </a:xfrm>
        </p:spPr>
        <p:txBody>
          <a:bodyPr>
            <a:noAutofit/>
          </a:bodyPr>
          <a:lstStyle/>
          <a:p>
            <a:pPr>
              <a:spcBef>
                <a:spcPts val="600"/>
              </a:spcBef>
            </a:pPr>
            <a:endParaRPr lang="en-US" sz="1200" dirty="0"/>
          </a:p>
          <a:p>
            <a:pPr>
              <a:spcBef>
                <a:spcPts val="600"/>
              </a:spcBef>
            </a:pPr>
            <a:endParaRPr lang="en-US" sz="1200" dirty="0"/>
          </a:p>
          <a:p>
            <a:pPr>
              <a:spcBef>
                <a:spcPts val="600"/>
              </a:spcBef>
            </a:pPr>
            <a:endParaRPr lang="en-US" sz="1200" dirty="0"/>
          </a:p>
          <a:p>
            <a:pPr>
              <a:spcBef>
                <a:spcPts val="600"/>
              </a:spcBef>
            </a:pPr>
            <a:r>
              <a:rPr lang="en-US" sz="1200" dirty="0"/>
              <a:t>		Copyright © 2021 Intel Corporation.</a:t>
            </a:r>
          </a:p>
          <a:p>
            <a:pPr>
              <a:spcBef>
                <a:spcPts val="600"/>
              </a:spcBef>
            </a:pPr>
            <a:r>
              <a:rPr lang="en-US" sz="1200" dirty="0"/>
              <a:t>		This document is intended for personal use only.</a:t>
            </a:r>
          </a:p>
          <a:p>
            <a:pPr>
              <a:spcBef>
                <a:spcPts val="600"/>
              </a:spcBef>
            </a:pPr>
            <a:r>
              <a:rPr lang="en-US" sz="1200" dirty="0"/>
              <a:t>		Unauthorized distribution, modification, public performance, </a:t>
            </a:r>
          </a:p>
          <a:p>
            <a:pPr>
              <a:spcBef>
                <a:spcPts val="0"/>
              </a:spcBef>
            </a:pPr>
            <a:r>
              <a:rPr lang="en-US" sz="1200" dirty="0"/>
              <a:t>		public display, or copying of this material via any medium is strictly prohibited. </a:t>
            </a:r>
          </a:p>
        </p:txBody>
      </p:sp>
      <p:sp>
        <p:nvSpPr>
          <p:cNvPr id="5" name="TextBox 4">
            <a:extLst>
              <a:ext uri="{FF2B5EF4-FFF2-40B4-BE49-F238E27FC236}">
                <a16:creationId xmlns:a16="http://schemas.microsoft.com/office/drawing/2014/main" id="{5563079E-533E-4435-B6EA-181B295160FE}"/>
              </a:ext>
            </a:extLst>
          </p:cNvPr>
          <p:cNvSpPr txBox="1"/>
          <p:nvPr/>
        </p:nvSpPr>
        <p:spPr>
          <a:xfrm>
            <a:off x="3312696" y="5731042"/>
            <a:ext cx="65"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endParaRPr kumimoji="0" lang="en-US" b="0" i="0" u="none" strike="noStrike" cap="none" spc="0" normalizeH="0" baseline="0" dirty="0" err="1">
              <a:ln>
                <a:noFill/>
              </a:ln>
              <a:solidFill>
                <a:schemeClr val="tx2"/>
              </a:solidFill>
              <a:effectLst/>
              <a:uFillTx/>
              <a:latin typeface="+mn-lt"/>
              <a:ea typeface="+mn-ea"/>
              <a:cs typeface="+mn-cs"/>
              <a:sym typeface="Helvetica Neue"/>
            </a:endParaRPr>
          </a:p>
        </p:txBody>
      </p:sp>
    </p:spTree>
    <p:custDataLst>
      <p:tags r:id="rId1"/>
    </p:custDataLst>
    <p:extLst>
      <p:ext uri="{BB962C8B-B14F-4D97-AF65-F5344CB8AC3E}">
        <p14:creationId xmlns:p14="http://schemas.microsoft.com/office/powerpoint/2010/main" val="1306539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5">
            <a:extLst>
              <a:ext uri="{FF2B5EF4-FFF2-40B4-BE49-F238E27FC236}">
                <a16:creationId xmlns:a16="http://schemas.microsoft.com/office/drawing/2014/main" id="{507B8194-CC16-4473-97AC-1186298297C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4EEE910-CCC3-419F-BA85-5E99694C48A2}" type="slidenum">
              <a:rPr lang="en-US" altLang="en-US" sz="1400"/>
              <a:pPr/>
              <a:t>10</a:t>
            </a:fld>
            <a:endParaRPr lang="en-US" altLang="en-US" sz="1400"/>
          </a:p>
        </p:txBody>
      </p:sp>
      <p:sp>
        <p:nvSpPr>
          <p:cNvPr id="50179" name="Footer Placeholder 4">
            <a:extLst>
              <a:ext uri="{FF2B5EF4-FFF2-40B4-BE49-F238E27FC236}">
                <a16:creationId xmlns:a16="http://schemas.microsoft.com/office/drawing/2014/main" id="{26DE08D0-C07C-4AD4-9FDA-8D75A27D81F5}"/>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200"/>
          </a:p>
        </p:txBody>
      </p:sp>
      <p:sp>
        <p:nvSpPr>
          <p:cNvPr id="50181" name="Footer Placeholder 4">
            <a:extLst>
              <a:ext uri="{FF2B5EF4-FFF2-40B4-BE49-F238E27FC236}">
                <a16:creationId xmlns:a16="http://schemas.microsoft.com/office/drawing/2014/main" id="{C890FA0D-FB13-4F61-9E86-307610248751}"/>
              </a:ext>
            </a:extLst>
          </p:cNvPr>
          <p:cNvSpPr txBox="1">
            <a:spLocks noGrp="1"/>
          </p:cNvSpPr>
          <p:nvPr/>
        </p:nvSpPr>
        <p:spPr bwMode="auto">
          <a:xfrm>
            <a:off x="4038600" y="6400800"/>
            <a:ext cx="419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en-US" altLang="en-US" sz="1200" b="1"/>
          </a:p>
          <a:p>
            <a:pPr algn="ctr" eaLnBrk="1" hangingPunct="1"/>
            <a:endParaRPr lang="en-US" altLang="en-US" sz="1200" b="1"/>
          </a:p>
        </p:txBody>
      </p:sp>
      <p:sp>
        <p:nvSpPr>
          <p:cNvPr id="50183" name="Rectangle 2">
            <a:extLst>
              <a:ext uri="{FF2B5EF4-FFF2-40B4-BE49-F238E27FC236}">
                <a16:creationId xmlns:a16="http://schemas.microsoft.com/office/drawing/2014/main" id="{6F108EB0-5981-4C69-92B3-D048B7DD62AC}"/>
              </a:ext>
            </a:extLst>
          </p:cNvPr>
          <p:cNvSpPr>
            <a:spLocks noGrp="1" noChangeArrowheads="1"/>
          </p:cNvSpPr>
          <p:nvPr>
            <p:ph type="title" idx="4294967295"/>
          </p:nvPr>
        </p:nvSpPr>
        <p:spPr>
          <a:xfrm>
            <a:off x="152400" y="113016"/>
            <a:ext cx="7772400" cy="990600"/>
          </a:xfrm>
          <a:ln w="3175">
            <a:solidFill>
              <a:schemeClr val="bg1"/>
            </a:solidFill>
            <a:miter lim="800000"/>
            <a:headEnd/>
            <a:tailEnd/>
          </a:ln>
        </p:spPr>
        <p:txBody>
          <a:bodyPr/>
          <a:lstStyle/>
          <a:p>
            <a:r>
              <a:rPr lang="en-US" altLang="en-US" dirty="0">
                <a:solidFill>
                  <a:schemeClr val="tx2"/>
                </a:solidFill>
              </a:rPr>
              <a:t>C Language</a:t>
            </a:r>
          </a:p>
        </p:txBody>
      </p:sp>
      <p:pic>
        <p:nvPicPr>
          <p:cNvPr id="50184" name="Picture 4">
            <a:extLst>
              <a:ext uri="{FF2B5EF4-FFF2-40B4-BE49-F238E27FC236}">
                <a16:creationId xmlns:a16="http://schemas.microsoft.com/office/drawing/2014/main" id="{26349133-0250-4971-BE2B-F2F30360036B}"/>
              </a:ext>
            </a:extLst>
          </p:cNvPr>
          <p:cNvPicPr>
            <a:picLocks noGrp="1" noChangeAspect="1" noChangeArrowheads="1"/>
          </p:cNvPicPr>
          <p:nvPr>
            <p:ph type="body" idx="4294967295"/>
          </p:nvPr>
        </p:nvPicPr>
        <p:blipFill>
          <a:blip r:embed="rId3">
            <a:extLst>
              <a:ext uri="{28A0092B-C50C-407E-A947-70E740481C1C}">
                <a14:useLocalDpi xmlns:a14="http://schemas.microsoft.com/office/drawing/2010/main" val="0"/>
              </a:ext>
            </a:extLst>
          </a:blip>
          <a:srcRect/>
          <a:stretch>
            <a:fillRect/>
          </a:stretch>
        </p:blipFill>
        <p:spPr>
          <a:xfrm>
            <a:off x="2365375" y="1103617"/>
            <a:ext cx="7461250" cy="5022548"/>
          </a:xfrm>
          <a:noFill/>
          <a:extLst>
            <a:ext uri="{909E8E84-426E-40DD-AFC4-6F175D3DCCD1}">
              <a14:hiddenFill xmlns:a14="http://schemas.microsoft.com/office/drawing/2010/main">
                <a:solidFill>
                  <a:schemeClr val="bg1"/>
                </a:solidFill>
              </a14:hiddenFill>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E43E81-F7A0-4429-89C3-F82690DA8EC8}"/>
              </a:ext>
            </a:extLst>
          </p:cNvPr>
          <p:cNvSpPr>
            <a:spLocks noGrp="1"/>
          </p:cNvSpPr>
          <p:nvPr>
            <p:ph type="title"/>
          </p:nvPr>
        </p:nvSpPr>
        <p:spPr/>
        <p:txBody>
          <a:bodyPr/>
          <a:lstStyle/>
          <a:p>
            <a:pPr>
              <a:spcBef>
                <a:spcPts val="600"/>
              </a:spcBef>
            </a:pPr>
            <a:r>
              <a:rPr lang="en-US" sz="2800" dirty="0"/>
              <a:t>Copyright © 2021 Intel Corporation.</a:t>
            </a:r>
            <a:br>
              <a:rPr lang="en-US" sz="2800" dirty="0"/>
            </a:br>
            <a:br>
              <a:rPr lang="en-US" sz="2800" dirty="0"/>
            </a:br>
            <a:r>
              <a:rPr lang="en-US" sz="2800" dirty="0"/>
              <a:t>This document is intended for personal use only.</a:t>
            </a:r>
            <a:br>
              <a:rPr lang="en-US" sz="2800" dirty="0"/>
            </a:br>
            <a:br>
              <a:rPr lang="en-US" sz="2800" dirty="0"/>
            </a:br>
            <a:r>
              <a:rPr lang="en-US" sz="2800" dirty="0"/>
              <a:t>Unauthorized distribution, modification, public performance, public display, or copying of this material via any medium is strictly prohibited. </a:t>
            </a:r>
            <a:br>
              <a:rPr lang="en-US" sz="2800" dirty="0"/>
            </a:br>
            <a:endParaRPr lang="en-US" sz="2800" dirty="0"/>
          </a:p>
        </p:txBody>
      </p:sp>
    </p:spTree>
    <p:custDataLst>
      <p:tags r:id="rId1"/>
    </p:custDataLst>
    <p:extLst>
      <p:ext uri="{BB962C8B-B14F-4D97-AF65-F5344CB8AC3E}">
        <p14:creationId xmlns:p14="http://schemas.microsoft.com/office/powerpoint/2010/main" val="4130263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269398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5">
            <a:extLst>
              <a:ext uri="{FF2B5EF4-FFF2-40B4-BE49-F238E27FC236}">
                <a16:creationId xmlns:a16="http://schemas.microsoft.com/office/drawing/2014/main" id="{724AF19B-4C25-4297-8045-4282DC2900F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69C0C8F-F26E-456D-9FF1-E1BD2A692B25}" type="slidenum">
              <a:rPr lang="en-US" altLang="en-US" sz="1400"/>
              <a:pPr/>
              <a:t>11</a:t>
            </a:fld>
            <a:endParaRPr lang="en-US" altLang="en-US" sz="1400"/>
          </a:p>
        </p:txBody>
      </p:sp>
      <p:sp>
        <p:nvSpPr>
          <p:cNvPr id="51203" name="Footer Placeholder 4">
            <a:extLst>
              <a:ext uri="{FF2B5EF4-FFF2-40B4-BE49-F238E27FC236}">
                <a16:creationId xmlns:a16="http://schemas.microsoft.com/office/drawing/2014/main" id="{35F4395B-EAAD-49A8-BB30-C1A64F8D013A}"/>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200"/>
          </a:p>
        </p:txBody>
      </p:sp>
      <p:sp>
        <p:nvSpPr>
          <p:cNvPr id="51205" name="Footer Placeholder 4">
            <a:extLst>
              <a:ext uri="{FF2B5EF4-FFF2-40B4-BE49-F238E27FC236}">
                <a16:creationId xmlns:a16="http://schemas.microsoft.com/office/drawing/2014/main" id="{43AB0981-BAB9-4475-A546-3F5C0B2B8FD8}"/>
              </a:ext>
            </a:extLst>
          </p:cNvPr>
          <p:cNvSpPr txBox="1">
            <a:spLocks noGrp="1"/>
          </p:cNvSpPr>
          <p:nvPr/>
        </p:nvSpPr>
        <p:spPr bwMode="auto">
          <a:xfrm>
            <a:off x="4038600" y="6400800"/>
            <a:ext cx="419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en-US" altLang="en-US" sz="1200" b="1"/>
          </a:p>
          <a:p>
            <a:pPr algn="ctr" eaLnBrk="1" hangingPunct="1"/>
            <a:endParaRPr lang="en-US" altLang="en-US" sz="1200" b="1"/>
          </a:p>
        </p:txBody>
      </p:sp>
      <p:sp>
        <p:nvSpPr>
          <p:cNvPr id="51207" name="Rectangle 2">
            <a:extLst>
              <a:ext uri="{FF2B5EF4-FFF2-40B4-BE49-F238E27FC236}">
                <a16:creationId xmlns:a16="http://schemas.microsoft.com/office/drawing/2014/main" id="{5E4F9522-D787-42FB-A431-AD819BDEB4B8}"/>
              </a:ext>
            </a:extLst>
          </p:cNvPr>
          <p:cNvSpPr>
            <a:spLocks noGrp="1" noChangeArrowheads="1"/>
          </p:cNvSpPr>
          <p:nvPr>
            <p:ph type="title" idx="4294967295"/>
          </p:nvPr>
        </p:nvSpPr>
        <p:spPr>
          <a:xfrm>
            <a:off x="152400" y="270627"/>
            <a:ext cx="7772400" cy="1066800"/>
          </a:xfrm>
          <a:ln w="3175">
            <a:solidFill>
              <a:schemeClr val="bg1"/>
            </a:solidFill>
            <a:miter lim="800000"/>
            <a:headEnd/>
            <a:tailEnd/>
          </a:ln>
        </p:spPr>
        <p:txBody>
          <a:bodyPr/>
          <a:lstStyle/>
          <a:p>
            <a:r>
              <a:rPr lang="en-US" altLang="en-US" dirty="0">
                <a:solidFill>
                  <a:schemeClr val="tx2"/>
                </a:solidFill>
              </a:rPr>
              <a:t>Verilog 2001</a:t>
            </a:r>
          </a:p>
        </p:txBody>
      </p:sp>
      <p:pic>
        <p:nvPicPr>
          <p:cNvPr id="51208" name="Picture 4">
            <a:extLst>
              <a:ext uri="{FF2B5EF4-FFF2-40B4-BE49-F238E27FC236}">
                <a16:creationId xmlns:a16="http://schemas.microsoft.com/office/drawing/2014/main" id="{6C044D16-09FC-43E9-96C7-E83EDFED2F72}"/>
              </a:ext>
            </a:extLst>
          </p:cNvPr>
          <p:cNvPicPr>
            <a:picLocks noGrp="1" noChangeAspect="1" noChangeArrowheads="1"/>
          </p:cNvPicPr>
          <p:nvPr>
            <p:ph type="body" idx="4294967295"/>
          </p:nvPr>
        </p:nvPicPr>
        <p:blipFill>
          <a:blip r:embed="rId3">
            <a:extLst>
              <a:ext uri="{28A0092B-C50C-407E-A947-70E740481C1C}">
                <a14:useLocalDpi xmlns:a14="http://schemas.microsoft.com/office/drawing/2010/main" val="0"/>
              </a:ext>
            </a:extLst>
          </a:blip>
          <a:srcRect/>
          <a:stretch>
            <a:fillRect/>
          </a:stretch>
        </p:blipFill>
        <p:spPr>
          <a:xfrm>
            <a:off x="2517776" y="1601789"/>
            <a:ext cx="7154863" cy="4524375"/>
          </a:xfrm>
          <a:noFill/>
          <a:extLst>
            <a:ext uri="{909E8E84-426E-40DD-AFC4-6F175D3DCCD1}">
              <a14:hiddenFill xmlns:a14="http://schemas.microsoft.com/office/drawing/2010/main">
                <a:solidFill>
                  <a:schemeClr val="bg1"/>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5">
            <a:extLst>
              <a:ext uri="{FF2B5EF4-FFF2-40B4-BE49-F238E27FC236}">
                <a16:creationId xmlns:a16="http://schemas.microsoft.com/office/drawing/2014/main" id="{87756362-9DB1-4C04-9DF8-AC14054A33D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E2043E2-AAD2-4373-89E1-8B1C43B45B31}" type="slidenum">
              <a:rPr lang="en-US" altLang="en-US" sz="1400"/>
              <a:pPr/>
              <a:t>12</a:t>
            </a:fld>
            <a:endParaRPr lang="en-US" altLang="en-US" sz="1400"/>
          </a:p>
        </p:txBody>
      </p:sp>
      <p:sp>
        <p:nvSpPr>
          <p:cNvPr id="52227" name="Footer Placeholder 4">
            <a:extLst>
              <a:ext uri="{FF2B5EF4-FFF2-40B4-BE49-F238E27FC236}">
                <a16:creationId xmlns:a16="http://schemas.microsoft.com/office/drawing/2014/main" id="{F5135D0B-B848-46DA-9526-6EE2B4FF7A75}"/>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200"/>
          </a:p>
        </p:txBody>
      </p:sp>
      <p:sp>
        <p:nvSpPr>
          <p:cNvPr id="52229" name="Footer Placeholder 4">
            <a:extLst>
              <a:ext uri="{FF2B5EF4-FFF2-40B4-BE49-F238E27FC236}">
                <a16:creationId xmlns:a16="http://schemas.microsoft.com/office/drawing/2014/main" id="{ECC12776-9D49-4F3F-B99C-B8493F4B8DF2}"/>
              </a:ext>
            </a:extLst>
          </p:cNvPr>
          <p:cNvSpPr txBox="1">
            <a:spLocks noGrp="1"/>
          </p:cNvSpPr>
          <p:nvPr/>
        </p:nvSpPr>
        <p:spPr bwMode="auto">
          <a:xfrm>
            <a:off x="4038600" y="6400800"/>
            <a:ext cx="419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en-US" altLang="en-US" sz="1200" b="1"/>
          </a:p>
          <a:p>
            <a:pPr algn="ctr" eaLnBrk="1" hangingPunct="1"/>
            <a:endParaRPr lang="en-US" altLang="en-US" sz="1200" b="1"/>
          </a:p>
        </p:txBody>
      </p:sp>
      <p:sp>
        <p:nvSpPr>
          <p:cNvPr id="52231" name="Rectangle 2">
            <a:extLst>
              <a:ext uri="{FF2B5EF4-FFF2-40B4-BE49-F238E27FC236}">
                <a16:creationId xmlns:a16="http://schemas.microsoft.com/office/drawing/2014/main" id="{E557A00F-A25E-4F35-AB40-4DF62FA2AB57}"/>
              </a:ext>
            </a:extLst>
          </p:cNvPr>
          <p:cNvSpPr>
            <a:spLocks noGrp="1" noChangeArrowheads="1"/>
          </p:cNvSpPr>
          <p:nvPr>
            <p:ph type="title" idx="4294967295"/>
          </p:nvPr>
        </p:nvSpPr>
        <p:spPr>
          <a:xfrm>
            <a:off x="224320" y="122310"/>
            <a:ext cx="7772400" cy="914400"/>
          </a:xfrm>
          <a:ln w="3175">
            <a:solidFill>
              <a:schemeClr val="bg1"/>
            </a:solidFill>
            <a:miter lim="800000"/>
            <a:headEnd/>
            <a:tailEnd/>
          </a:ln>
        </p:spPr>
        <p:txBody>
          <a:bodyPr/>
          <a:lstStyle/>
          <a:p>
            <a:r>
              <a:rPr lang="en-US" altLang="en-US" dirty="0">
                <a:solidFill>
                  <a:schemeClr val="tx2"/>
                </a:solidFill>
              </a:rPr>
              <a:t>SystemVerilog-Enhancements</a:t>
            </a:r>
          </a:p>
        </p:txBody>
      </p:sp>
      <p:pic>
        <p:nvPicPr>
          <p:cNvPr id="52232" name="Picture 4">
            <a:extLst>
              <a:ext uri="{FF2B5EF4-FFF2-40B4-BE49-F238E27FC236}">
                <a16:creationId xmlns:a16="http://schemas.microsoft.com/office/drawing/2014/main" id="{E550B8E4-323B-4B7C-A6DE-131E30C98A89}"/>
              </a:ext>
            </a:extLst>
          </p:cNvPr>
          <p:cNvPicPr>
            <a:picLocks noGrp="1" noChangeAspect="1" noChangeArrowheads="1"/>
          </p:cNvPicPr>
          <p:nvPr>
            <p:ph type="body" idx="4294967295"/>
          </p:nvPr>
        </p:nvPicPr>
        <p:blipFill>
          <a:blip r:embed="rId3">
            <a:extLst>
              <a:ext uri="{28A0092B-C50C-407E-A947-70E740481C1C}">
                <a14:useLocalDpi xmlns:a14="http://schemas.microsoft.com/office/drawing/2010/main" val="0"/>
              </a:ext>
            </a:extLst>
          </a:blip>
          <a:srcRect/>
          <a:stretch>
            <a:fillRect/>
          </a:stretch>
        </p:blipFill>
        <p:spPr>
          <a:xfrm>
            <a:off x="1510302" y="1036710"/>
            <a:ext cx="8589196" cy="4983946"/>
          </a:xfrm>
          <a:noFill/>
          <a:extLst>
            <a:ext uri="{909E8E84-426E-40DD-AFC4-6F175D3DCCD1}">
              <a14:hiddenFill xmlns:a14="http://schemas.microsoft.com/office/drawing/2010/main">
                <a:solidFill>
                  <a:schemeClr val="bg1"/>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5">
            <a:extLst>
              <a:ext uri="{FF2B5EF4-FFF2-40B4-BE49-F238E27FC236}">
                <a16:creationId xmlns:a16="http://schemas.microsoft.com/office/drawing/2014/main" id="{4E39B9A8-9A4E-43A4-9B24-A3BF59D93B4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7D284AE-8889-4820-8B55-D7463D6705AD}" type="slidenum">
              <a:rPr lang="en-US" altLang="en-US" sz="1400"/>
              <a:pPr/>
              <a:t>13</a:t>
            </a:fld>
            <a:endParaRPr lang="en-US" altLang="en-US" sz="1400"/>
          </a:p>
        </p:txBody>
      </p:sp>
      <p:sp>
        <p:nvSpPr>
          <p:cNvPr id="53251" name="Footer Placeholder 4">
            <a:extLst>
              <a:ext uri="{FF2B5EF4-FFF2-40B4-BE49-F238E27FC236}">
                <a16:creationId xmlns:a16="http://schemas.microsoft.com/office/drawing/2014/main" id="{833AF925-C383-47F1-9B60-AF6E1227ECF9}"/>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200"/>
          </a:p>
        </p:txBody>
      </p:sp>
      <p:sp>
        <p:nvSpPr>
          <p:cNvPr id="53253" name="Footer Placeholder 4">
            <a:extLst>
              <a:ext uri="{FF2B5EF4-FFF2-40B4-BE49-F238E27FC236}">
                <a16:creationId xmlns:a16="http://schemas.microsoft.com/office/drawing/2014/main" id="{8BFA46E7-5AFC-4399-98A1-A679507F9C91}"/>
              </a:ext>
            </a:extLst>
          </p:cNvPr>
          <p:cNvSpPr txBox="1">
            <a:spLocks noGrp="1"/>
          </p:cNvSpPr>
          <p:nvPr/>
        </p:nvSpPr>
        <p:spPr bwMode="auto">
          <a:xfrm>
            <a:off x="4038600" y="6400800"/>
            <a:ext cx="419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en-US" altLang="en-US" sz="1200" b="1"/>
          </a:p>
        </p:txBody>
      </p:sp>
      <p:sp>
        <p:nvSpPr>
          <p:cNvPr id="53255" name="Rectangle 2">
            <a:extLst>
              <a:ext uri="{FF2B5EF4-FFF2-40B4-BE49-F238E27FC236}">
                <a16:creationId xmlns:a16="http://schemas.microsoft.com/office/drawing/2014/main" id="{5B803BD2-CDAD-453F-94F6-EBDC7CD52522}"/>
              </a:ext>
            </a:extLst>
          </p:cNvPr>
          <p:cNvSpPr>
            <a:spLocks noGrp="1" noChangeArrowheads="1"/>
          </p:cNvSpPr>
          <p:nvPr>
            <p:ph type="title" idx="4294967295"/>
          </p:nvPr>
        </p:nvSpPr>
        <p:spPr>
          <a:xfrm>
            <a:off x="308225" y="111806"/>
            <a:ext cx="9304105" cy="730675"/>
          </a:xfrm>
          <a:ln w="3175">
            <a:solidFill>
              <a:schemeClr val="bg1"/>
            </a:solidFill>
            <a:miter lim="800000"/>
            <a:headEnd/>
            <a:tailEnd/>
          </a:ln>
        </p:spPr>
        <p:txBody>
          <a:bodyPr/>
          <a:lstStyle/>
          <a:p>
            <a:r>
              <a:rPr lang="en-US" altLang="en-US" dirty="0">
                <a:solidFill>
                  <a:schemeClr val="tx2"/>
                </a:solidFill>
              </a:rPr>
              <a:t>System Verilog-Unified Language</a:t>
            </a:r>
          </a:p>
        </p:txBody>
      </p:sp>
      <p:pic>
        <p:nvPicPr>
          <p:cNvPr id="53256" name="Picture 4">
            <a:extLst>
              <a:ext uri="{FF2B5EF4-FFF2-40B4-BE49-F238E27FC236}">
                <a16:creationId xmlns:a16="http://schemas.microsoft.com/office/drawing/2014/main" id="{82021F9F-0B1E-498B-B7B0-D0058B672E1F}"/>
              </a:ext>
            </a:extLst>
          </p:cNvPr>
          <p:cNvPicPr>
            <a:picLocks noGrp="1" noChangeAspect="1" noChangeArrowheads="1"/>
          </p:cNvPicPr>
          <p:nvPr>
            <p:ph type="body" idx="4294967295"/>
          </p:nvPr>
        </p:nvPicPr>
        <p:blipFill>
          <a:blip r:embed="rId3">
            <a:extLst>
              <a:ext uri="{28A0092B-C50C-407E-A947-70E740481C1C}">
                <a14:useLocalDpi xmlns:a14="http://schemas.microsoft.com/office/drawing/2010/main" val="0"/>
              </a:ext>
            </a:extLst>
          </a:blip>
          <a:srcRect/>
          <a:stretch>
            <a:fillRect/>
          </a:stretch>
        </p:blipFill>
        <p:spPr>
          <a:xfrm>
            <a:off x="1078787" y="842481"/>
            <a:ext cx="9304105" cy="4977134"/>
          </a:xfrm>
          <a:noFill/>
          <a:extLst>
            <a:ext uri="{909E8E84-426E-40DD-AFC4-6F175D3DCCD1}">
              <a14:hiddenFill xmlns:a14="http://schemas.microsoft.com/office/drawing/2010/main">
                <a:solidFill>
                  <a:schemeClr val="bg1"/>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5">
            <a:extLst>
              <a:ext uri="{FF2B5EF4-FFF2-40B4-BE49-F238E27FC236}">
                <a16:creationId xmlns:a16="http://schemas.microsoft.com/office/drawing/2014/main" id="{7AE6AF44-BA0B-4424-A170-60EA27AE061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4E35A92-D1ED-428A-BF85-DFC5F093E946}" type="slidenum">
              <a:rPr lang="en-US" altLang="en-US" sz="1400"/>
              <a:pPr/>
              <a:t>14</a:t>
            </a:fld>
            <a:endParaRPr lang="en-US" altLang="en-US" sz="1400"/>
          </a:p>
        </p:txBody>
      </p:sp>
      <p:sp>
        <p:nvSpPr>
          <p:cNvPr id="54275" name="Footer Placeholder 4">
            <a:extLst>
              <a:ext uri="{FF2B5EF4-FFF2-40B4-BE49-F238E27FC236}">
                <a16:creationId xmlns:a16="http://schemas.microsoft.com/office/drawing/2014/main" id="{E545FEF5-3A8F-4295-81F5-5BEEE974FF0F}"/>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200"/>
          </a:p>
        </p:txBody>
      </p:sp>
      <p:sp>
        <p:nvSpPr>
          <p:cNvPr id="54277" name="Footer Placeholder 4">
            <a:extLst>
              <a:ext uri="{FF2B5EF4-FFF2-40B4-BE49-F238E27FC236}">
                <a16:creationId xmlns:a16="http://schemas.microsoft.com/office/drawing/2014/main" id="{0FC7C3DD-5C53-491B-A94C-5D3A7F38E024}"/>
              </a:ext>
            </a:extLst>
          </p:cNvPr>
          <p:cNvSpPr txBox="1">
            <a:spLocks noGrp="1"/>
          </p:cNvSpPr>
          <p:nvPr/>
        </p:nvSpPr>
        <p:spPr bwMode="auto">
          <a:xfrm>
            <a:off x="4038600" y="6400800"/>
            <a:ext cx="419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en-US" altLang="en-US" sz="1200" b="1"/>
          </a:p>
          <a:p>
            <a:pPr algn="ctr" eaLnBrk="1" hangingPunct="1"/>
            <a:endParaRPr lang="en-US" altLang="en-US" sz="1200" b="1"/>
          </a:p>
        </p:txBody>
      </p:sp>
      <p:sp>
        <p:nvSpPr>
          <p:cNvPr id="54279" name="Rectangle 2">
            <a:extLst>
              <a:ext uri="{FF2B5EF4-FFF2-40B4-BE49-F238E27FC236}">
                <a16:creationId xmlns:a16="http://schemas.microsoft.com/office/drawing/2014/main" id="{0A8EA704-DDAA-45BB-B76C-179871693600}"/>
              </a:ext>
            </a:extLst>
          </p:cNvPr>
          <p:cNvSpPr>
            <a:spLocks noGrp="1" noChangeArrowheads="1"/>
          </p:cNvSpPr>
          <p:nvPr>
            <p:ph type="title" idx="4294967295"/>
          </p:nvPr>
        </p:nvSpPr>
        <p:spPr>
          <a:xfrm>
            <a:off x="152400" y="163515"/>
            <a:ext cx="7772400" cy="761159"/>
          </a:xfrm>
          <a:ln w="3175">
            <a:solidFill>
              <a:schemeClr val="bg1"/>
            </a:solidFill>
            <a:miter lim="800000"/>
            <a:headEnd/>
            <a:tailEnd/>
          </a:ln>
        </p:spPr>
        <p:txBody>
          <a:bodyPr/>
          <a:lstStyle/>
          <a:p>
            <a:r>
              <a:rPr lang="en-US" altLang="en-US" dirty="0">
                <a:solidFill>
                  <a:schemeClr val="tx2"/>
                </a:solidFill>
              </a:rPr>
              <a:t>VHDL and SystemVerilog</a:t>
            </a:r>
          </a:p>
        </p:txBody>
      </p:sp>
      <p:pic>
        <p:nvPicPr>
          <p:cNvPr id="54280" name="Picture 4">
            <a:extLst>
              <a:ext uri="{FF2B5EF4-FFF2-40B4-BE49-F238E27FC236}">
                <a16:creationId xmlns:a16="http://schemas.microsoft.com/office/drawing/2014/main" id="{A8B4F3E2-D68F-4B03-B6FF-370E0255BD8E}"/>
              </a:ext>
            </a:extLst>
          </p:cNvPr>
          <p:cNvPicPr>
            <a:picLocks noGrp="1" noChangeAspect="1" noChangeArrowheads="1"/>
          </p:cNvPicPr>
          <p:nvPr>
            <p:ph type="body" idx="4294967295"/>
          </p:nvPr>
        </p:nvPicPr>
        <p:blipFill>
          <a:blip r:embed="rId3">
            <a:extLst>
              <a:ext uri="{28A0092B-C50C-407E-A947-70E740481C1C}">
                <a14:useLocalDpi xmlns:a14="http://schemas.microsoft.com/office/drawing/2010/main" val="0"/>
              </a:ext>
            </a:extLst>
          </a:blip>
          <a:srcRect/>
          <a:stretch>
            <a:fillRect/>
          </a:stretch>
        </p:blipFill>
        <p:spPr>
          <a:xfrm>
            <a:off x="1647825" y="1726058"/>
            <a:ext cx="8729074" cy="3585681"/>
          </a:xfrm>
          <a:noFill/>
          <a:extLst>
            <a:ext uri="{909E8E84-426E-40DD-AFC4-6F175D3DCCD1}">
              <a14:hiddenFill xmlns:a14="http://schemas.microsoft.com/office/drawing/2010/main">
                <a:solidFill>
                  <a:schemeClr val="bg1"/>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5">
            <a:extLst>
              <a:ext uri="{FF2B5EF4-FFF2-40B4-BE49-F238E27FC236}">
                <a16:creationId xmlns:a16="http://schemas.microsoft.com/office/drawing/2014/main" id="{7FEEC1F0-07F2-4E54-871F-6A13E7FF7B4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E73963E-E3BB-4B5E-9EEA-5F6695DA8DD9}" type="slidenum">
              <a:rPr lang="en-US" altLang="en-US" sz="1400"/>
              <a:pPr/>
              <a:t>15</a:t>
            </a:fld>
            <a:endParaRPr lang="en-US" altLang="en-US" sz="1400"/>
          </a:p>
        </p:txBody>
      </p:sp>
      <p:sp>
        <p:nvSpPr>
          <p:cNvPr id="55299" name="Footer Placeholder 4">
            <a:extLst>
              <a:ext uri="{FF2B5EF4-FFF2-40B4-BE49-F238E27FC236}">
                <a16:creationId xmlns:a16="http://schemas.microsoft.com/office/drawing/2014/main" id="{0BEBA2C2-2C27-4A53-A8AD-0625E701ED51}"/>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200"/>
          </a:p>
        </p:txBody>
      </p:sp>
      <p:sp>
        <p:nvSpPr>
          <p:cNvPr id="55301" name="Footer Placeholder 4">
            <a:extLst>
              <a:ext uri="{FF2B5EF4-FFF2-40B4-BE49-F238E27FC236}">
                <a16:creationId xmlns:a16="http://schemas.microsoft.com/office/drawing/2014/main" id="{E853A549-9FF3-4CB7-A002-F4327F488818}"/>
              </a:ext>
            </a:extLst>
          </p:cNvPr>
          <p:cNvSpPr txBox="1">
            <a:spLocks noGrp="1"/>
          </p:cNvSpPr>
          <p:nvPr/>
        </p:nvSpPr>
        <p:spPr bwMode="auto">
          <a:xfrm>
            <a:off x="4038600" y="6400800"/>
            <a:ext cx="419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en-US" altLang="en-US" sz="1200" b="1"/>
          </a:p>
          <a:p>
            <a:pPr algn="ctr" eaLnBrk="1" hangingPunct="1"/>
            <a:endParaRPr lang="en-US" altLang="en-US" sz="1200" b="1"/>
          </a:p>
        </p:txBody>
      </p:sp>
      <p:sp>
        <p:nvSpPr>
          <p:cNvPr id="55303" name="Rectangle 2">
            <a:extLst>
              <a:ext uri="{FF2B5EF4-FFF2-40B4-BE49-F238E27FC236}">
                <a16:creationId xmlns:a16="http://schemas.microsoft.com/office/drawing/2014/main" id="{E2197025-0353-4F60-B6D8-CC56B06E5349}"/>
              </a:ext>
            </a:extLst>
          </p:cNvPr>
          <p:cNvSpPr>
            <a:spLocks noGrp="1" noChangeArrowheads="1"/>
          </p:cNvSpPr>
          <p:nvPr>
            <p:ph type="title" idx="4294967295"/>
          </p:nvPr>
        </p:nvSpPr>
        <p:spPr>
          <a:xfrm>
            <a:off x="31679" y="0"/>
            <a:ext cx="7772400" cy="1219200"/>
          </a:xfrm>
          <a:ln w="3175">
            <a:solidFill>
              <a:schemeClr val="bg1"/>
            </a:solidFill>
            <a:miter lim="800000"/>
            <a:headEnd/>
            <a:tailEnd/>
          </a:ln>
        </p:spPr>
        <p:txBody>
          <a:bodyPr/>
          <a:lstStyle/>
          <a:p>
            <a:r>
              <a:rPr lang="en-US" altLang="en-US" dirty="0">
                <a:solidFill>
                  <a:schemeClr val="tx2"/>
                </a:solidFill>
              </a:rPr>
              <a:t>SystemVerilog-Axes</a:t>
            </a:r>
          </a:p>
        </p:txBody>
      </p:sp>
      <p:pic>
        <p:nvPicPr>
          <p:cNvPr id="55304" name="Picture 4">
            <a:extLst>
              <a:ext uri="{FF2B5EF4-FFF2-40B4-BE49-F238E27FC236}">
                <a16:creationId xmlns:a16="http://schemas.microsoft.com/office/drawing/2014/main" id="{ABD3B52A-4B3B-4810-AE16-84758AC2F773}"/>
              </a:ext>
            </a:extLst>
          </p:cNvPr>
          <p:cNvPicPr>
            <a:picLocks noGrp="1" noChangeAspect="1" noChangeArrowheads="1"/>
          </p:cNvPicPr>
          <p:nvPr>
            <p:ph type="body" idx="4294967295"/>
          </p:nvPr>
        </p:nvPicPr>
        <p:blipFill>
          <a:blip r:embed="rId3">
            <a:extLst>
              <a:ext uri="{28A0092B-C50C-407E-A947-70E740481C1C}">
                <a14:useLocalDpi xmlns:a14="http://schemas.microsoft.com/office/drawing/2010/main" val="0"/>
              </a:ext>
            </a:extLst>
          </a:blip>
          <a:srcRect/>
          <a:stretch>
            <a:fillRect/>
          </a:stretch>
        </p:blipFill>
        <p:spPr>
          <a:xfrm>
            <a:off x="1837987" y="1057259"/>
            <a:ext cx="7940675" cy="4524375"/>
          </a:xfrm>
          <a:noFill/>
          <a:extLst>
            <a:ext uri="{909E8E84-426E-40DD-AFC4-6F175D3DCCD1}">
              <a14:hiddenFill xmlns:a14="http://schemas.microsoft.com/office/drawing/2010/main">
                <a:solidFill>
                  <a:schemeClr val="bg1"/>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5">
            <a:extLst>
              <a:ext uri="{FF2B5EF4-FFF2-40B4-BE49-F238E27FC236}">
                <a16:creationId xmlns:a16="http://schemas.microsoft.com/office/drawing/2014/main" id="{9FAA07F3-1188-4541-A6BE-42293AD789D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F4635FC-15CB-4485-8F76-742D9F5496AE}" type="slidenum">
              <a:rPr lang="en-US" altLang="en-US" sz="1400"/>
              <a:pPr/>
              <a:t>16</a:t>
            </a:fld>
            <a:endParaRPr lang="en-US" altLang="en-US" sz="1400"/>
          </a:p>
        </p:txBody>
      </p:sp>
      <p:sp>
        <p:nvSpPr>
          <p:cNvPr id="56323" name="Footer Placeholder 4">
            <a:extLst>
              <a:ext uri="{FF2B5EF4-FFF2-40B4-BE49-F238E27FC236}">
                <a16:creationId xmlns:a16="http://schemas.microsoft.com/office/drawing/2014/main" id="{46FE529A-7C93-4D44-859A-0F9BF0D64A91}"/>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200"/>
          </a:p>
        </p:txBody>
      </p:sp>
      <p:sp>
        <p:nvSpPr>
          <p:cNvPr id="56325" name="Footer Placeholder 4">
            <a:extLst>
              <a:ext uri="{FF2B5EF4-FFF2-40B4-BE49-F238E27FC236}">
                <a16:creationId xmlns:a16="http://schemas.microsoft.com/office/drawing/2014/main" id="{A2D5382F-40B6-411D-8A12-3CB171BFEC08}"/>
              </a:ext>
            </a:extLst>
          </p:cNvPr>
          <p:cNvSpPr txBox="1">
            <a:spLocks noGrp="1"/>
          </p:cNvSpPr>
          <p:nvPr/>
        </p:nvSpPr>
        <p:spPr bwMode="auto">
          <a:xfrm>
            <a:off x="4038600" y="6400800"/>
            <a:ext cx="419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en-US" altLang="en-US" sz="1200" b="1"/>
          </a:p>
        </p:txBody>
      </p:sp>
      <p:sp>
        <p:nvSpPr>
          <p:cNvPr id="56327" name="Rectangle 2">
            <a:extLst>
              <a:ext uri="{FF2B5EF4-FFF2-40B4-BE49-F238E27FC236}">
                <a16:creationId xmlns:a16="http://schemas.microsoft.com/office/drawing/2014/main" id="{54FA2859-A45D-4E94-8C90-E54B5612016E}"/>
              </a:ext>
            </a:extLst>
          </p:cNvPr>
          <p:cNvSpPr>
            <a:spLocks noGrp="1" noChangeArrowheads="1"/>
          </p:cNvSpPr>
          <p:nvPr>
            <p:ph type="title" idx="4294967295"/>
          </p:nvPr>
        </p:nvSpPr>
        <p:spPr>
          <a:xfrm>
            <a:off x="152400" y="82193"/>
            <a:ext cx="7772400" cy="1066800"/>
          </a:xfrm>
          <a:ln w="3175">
            <a:solidFill>
              <a:schemeClr val="bg1"/>
            </a:solidFill>
            <a:miter lim="800000"/>
            <a:headEnd/>
            <a:tailEnd/>
          </a:ln>
        </p:spPr>
        <p:txBody>
          <a:bodyPr/>
          <a:lstStyle/>
          <a:p>
            <a:r>
              <a:rPr lang="en-US" altLang="en-US" dirty="0">
                <a:solidFill>
                  <a:schemeClr val="tx2"/>
                </a:solidFill>
              </a:rPr>
              <a:t>Verilog to SystemVerilog</a:t>
            </a:r>
          </a:p>
        </p:txBody>
      </p:sp>
      <p:pic>
        <p:nvPicPr>
          <p:cNvPr id="56328" name="Picture 4">
            <a:extLst>
              <a:ext uri="{FF2B5EF4-FFF2-40B4-BE49-F238E27FC236}">
                <a16:creationId xmlns:a16="http://schemas.microsoft.com/office/drawing/2014/main" id="{5B520944-DE73-4C93-A5A0-5CF2718FE696}"/>
              </a:ext>
            </a:extLst>
          </p:cNvPr>
          <p:cNvPicPr>
            <a:picLocks noGrp="1" noChangeAspect="1" noChangeArrowheads="1"/>
          </p:cNvPicPr>
          <p:nvPr>
            <p:ph type="body" idx="4294967295"/>
          </p:nvPr>
        </p:nvPicPr>
        <p:blipFill>
          <a:blip r:embed="rId3">
            <a:extLst>
              <a:ext uri="{28A0092B-C50C-407E-A947-70E740481C1C}">
                <a14:useLocalDpi xmlns:a14="http://schemas.microsoft.com/office/drawing/2010/main" val="0"/>
              </a:ext>
            </a:extLst>
          </a:blip>
          <a:srcRect/>
          <a:stretch>
            <a:fillRect/>
          </a:stretch>
        </p:blipFill>
        <p:spPr>
          <a:xfrm>
            <a:off x="1397285" y="1148993"/>
            <a:ext cx="9154275" cy="4583987"/>
          </a:xfrm>
          <a:noFill/>
          <a:extLst>
            <a:ext uri="{909E8E84-426E-40DD-AFC4-6F175D3DCCD1}">
              <a14:hiddenFill xmlns:a14="http://schemas.microsoft.com/office/drawing/2010/main">
                <a:solidFill>
                  <a:schemeClr val="bg1"/>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50E88-542E-4528-B153-A33431F814B5}"/>
              </a:ext>
            </a:extLst>
          </p:cNvPr>
          <p:cNvSpPr>
            <a:spLocks noGrp="1"/>
          </p:cNvSpPr>
          <p:nvPr>
            <p:ph type="title"/>
          </p:nvPr>
        </p:nvSpPr>
        <p:spPr>
          <a:xfrm>
            <a:off x="519344" y="167763"/>
            <a:ext cx="10972801" cy="578471"/>
          </a:xfrm>
        </p:spPr>
        <p:txBody>
          <a:bodyPr/>
          <a:lstStyle/>
          <a:p>
            <a:r>
              <a:rPr lang="en-US" dirty="0">
                <a:solidFill>
                  <a:schemeClr val="tx2"/>
                </a:solidFill>
              </a:rPr>
              <a:t>Verilog and SystemVerilog Data Types</a:t>
            </a:r>
          </a:p>
        </p:txBody>
      </p:sp>
      <p:pic>
        <p:nvPicPr>
          <p:cNvPr id="10" name="Content Placeholder 9">
            <a:extLst>
              <a:ext uri="{FF2B5EF4-FFF2-40B4-BE49-F238E27FC236}">
                <a16:creationId xmlns:a16="http://schemas.microsoft.com/office/drawing/2014/main" id="{7FB71D16-66AD-4762-B232-65478568876B}"/>
              </a:ext>
            </a:extLst>
          </p:cNvPr>
          <p:cNvPicPr>
            <a:picLocks noGrp="1" noChangeAspect="1"/>
          </p:cNvPicPr>
          <p:nvPr>
            <p:ph idx="1"/>
          </p:nvPr>
        </p:nvPicPr>
        <p:blipFill>
          <a:blip r:embed="rId2"/>
          <a:stretch>
            <a:fillRect/>
          </a:stretch>
        </p:blipFill>
        <p:spPr>
          <a:xfrm>
            <a:off x="426876" y="839912"/>
            <a:ext cx="10629116" cy="5334857"/>
          </a:xfrm>
          <a:prstGeom prst="rect">
            <a:avLst/>
          </a:prstGeom>
        </p:spPr>
      </p:pic>
    </p:spTree>
    <p:extLst>
      <p:ext uri="{BB962C8B-B14F-4D97-AF65-F5344CB8AC3E}">
        <p14:creationId xmlns:p14="http://schemas.microsoft.com/office/powerpoint/2010/main" val="1870291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Number Placeholder 5">
            <a:extLst>
              <a:ext uri="{FF2B5EF4-FFF2-40B4-BE49-F238E27FC236}">
                <a16:creationId xmlns:a16="http://schemas.microsoft.com/office/drawing/2014/main" id="{2109B17A-B431-410D-B055-653C6C334AD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5A2E733-9C8C-4EE8-BCAB-1D760083C2FA}" type="slidenum">
              <a:rPr lang="en-US" altLang="en-US" sz="1400"/>
              <a:pPr/>
              <a:t>18</a:t>
            </a:fld>
            <a:endParaRPr lang="en-US" altLang="en-US" sz="1400"/>
          </a:p>
        </p:txBody>
      </p:sp>
      <p:sp>
        <p:nvSpPr>
          <p:cNvPr id="90115" name="Footer Placeholder 4">
            <a:extLst>
              <a:ext uri="{FF2B5EF4-FFF2-40B4-BE49-F238E27FC236}">
                <a16:creationId xmlns:a16="http://schemas.microsoft.com/office/drawing/2014/main" id="{538235B7-8DB7-47B8-87D7-E022A4843ADB}"/>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200"/>
          </a:p>
        </p:txBody>
      </p:sp>
      <p:sp>
        <p:nvSpPr>
          <p:cNvPr id="90117" name="Rectangle 2">
            <a:extLst>
              <a:ext uri="{FF2B5EF4-FFF2-40B4-BE49-F238E27FC236}">
                <a16:creationId xmlns:a16="http://schemas.microsoft.com/office/drawing/2014/main" id="{8248E2C8-ACD6-4EBB-A595-997F246D6EAD}"/>
              </a:ext>
            </a:extLst>
          </p:cNvPr>
          <p:cNvSpPr>
            <a:spLocks noGrp="1" noChangeArrowheads="1"/>
          </p:cNvSpPr>
          <p:nvPr>
            <p:ph type="title" idx="4294967295"/>
          </p:nvPr>
        </p:nvSpPr>
        <p:spPr>
          <a:xfrm>
            <a:off x="236306" y="71919"/>
            <a:ext cx="9745894" cy="766282"/>
          </a:xfrm>
          <a:ln w="3175">
            <a:solidFill>
              <a:schemeClr val="bg1"/>
            </a:solidFill>
            <a:miter lim="800000"/>
            <a:headEnd/>
            <a:tailEnd/>
          </a:ln>
        </p:spPr>
        <p:txBody>
          <a:bodyPr/>
          <a:lstStyle/>
          <a:p>
            <a:r>
              <a:rPr lang="en-US" altLang="en-US" dirty="0">
                <a:solidFill>
                  <a:schemeClr val="tx2"/>
                </a:solidFill>
              </a:rPr>
              <a:t>Verilog and SystemVerilog  Data types</a:t>
            </a:r>
          </a:p>
        </p:txBody>
      </p:sp>
      <p:sp>
        <p:nvSpPr>
          <p:cNvPr id="90118" name="Rectangle 3">
            <a:extLst>
              <a:ext uri="{FF2B5EF4-FFF2-40B4-BE49-F238E27FC236}">
                <a16:creationId xmlns:a16="http://schemas.microsoft.com/office/drawing/2014/main" id="{212ED2F8-4862-40BF-8797-D61CA91201A8}"/>
              </a:ext>
            </a:extLst>
          </p:cNvPr>
          <p:cNvSpPr>
            <a:spLocks noGrp="1" noChangeArrowheads="1"/>
          </p:cNvSpPr>
          <p:nvPr>
            <p:ph type="body" idx="4294967295"/>
          </p:nvPr>
        </p:nvSpPr>
        <p:spPr>
          <a:xfrm>
            <a:off x="452063" y="914400"/>
            <a:ext cx="10633753" cy="5105400"/>
          </a:xfrm>
        </p:spPr>
        <p:txBody>
          <a:bodyPr>
            <a:normAutofit/>
          </a:bodyPr>
          <a:lstStyle/>
          <a:p>
            <a:pPr>
              <a:lnSpc>
                <a:spcPct val="90000"/>
              </a:lnSpc>
            </a:pPr>
            <a:r>
              <a:rPr lang="en-US" altLang="en-US" sz="2400" dirty="0"/>
              <a:t>Shortint- 2 state SystemVerilog data type, 16 bit signed.</a:t>
            </a:r>
          </a:p>
          <a:p>
            <a:pPr>
              <a:lnSpc>
                <a:spcPct val="90000"/>
              </a:lnSpc>
            </a:pPr>
            <a:r>
              <a:rPr lang="en-US" altLang="en-US" sz="2400" dirty="0"/>
              <a:t>Int- 2 state SystemVerilog data type 32 bit signed</a:t>
            </a:r>
          </a:p>
          <a:p>
            <a:pPr>
              <a:lnSpc>
                <a:spcPct val="90000"/>
              </a:lnSpc>
            </a:pPr>
            <a:r>
              <a:rPr lang="en-US" altLang="en-US" sz="2400" dirty="0"/>
              <a:t>Long int-2 state SystemVerilog data type 64 bit signed</a:t>
            </a:r>
          </a:p>
          <a:p>
            <a:pPr>
              <a:lnSpc>
                <a:spcPct val="90000"/>
              </a:lnSpc>
            </a:pPr>
            <a:r>
              <a:rPr lang="en-US" altLang="en-US" sz="2400" dirty="0"/>
              <a:t>Byte-2 state SystemVerilog data type , 8-bit signed integer or ASCII character</a:t>
            </a:r>
          </a:p>
          <a:p>
            <a:pPr>
              <a:lnSpc>
                <a:spcPct val="90000"/>
              </a:lnSpc>
            </a:pPr>
            <a:r>
              <a:rPr lang="en-US" altLang="en-US" sz="2400" dirty="0"/>
              <a:t>Bit– 2 state SystemVerilog data type , user defined vector size.</a:t>
            </a:r>
          </a:p>
          <a:p>
            <a:pPr>
              <a:lnSpc>
                <a:spcPct val="90000"/>
              </a:lnSpc>
            </a:pPr>
            <a:r>
              <a:rPr lang="en-US" altLang="en-US" sz="2400" dirty="0"/>
              <a:t>Logic– 4 state SystemVerilog data type , user defined vector size.</a:t>
            </a:r>
          </a:p>
          <a:p>
            <a:pPr>
              <a:lnSpc>
                <a:spcPct val="90000"/>
              </a:lnSpc>
            </a:pPr>
            <a:r>
              <a:rPr lang="en-US" altLang="en-US" sz="2400" dirty="0">
                <a:solidFill>
                  <a:schemeClr val="accent1"/>
                </a:solidFill>
              </a:rPr>
              <a:t>Reg- 4 state Verilog 2001 data type , user defined vector size.</a:t>
            </a:r>
          </a:p>
          <a:p>
            <a:pPr>
              <a:lnSpc>
                <a:spcPct val="90000"/>
              </a:lnSpc>
            </a:pPr>
            <a:r>
              <a:rPr lang="en-US" altLang="en-US" sz="2400" dirty="0">
                <a:solidFill>
                  <a:schemeClr val="accent1"/>
                </a:solidFill>
              </a:rPr>
              <a:t>Integer- 4 state Verilog 2001 data type, 32-bit signed integer.</a:t>
            </a:r>
          </a:p>
          <a:p>
            <a:pPr>
              <a:lnSpc>
                <a:spcPct val="90000"/>
              </a:lnSpc>
            </a:pPr>
            <a:r>
              <a:rPr lang="en-US" altLang="en-US" sz="2400" dirty="0">
                <a:solidFill>
                  <a:schemeClr val="accent1"/>
                </a:solidFill>
              </a:rPr>
              <a:t>Time- 4 state Verilog 2001 data type, 64 bit unsigned</a:t>
            </a:r>
          </a:p>
          <a:p>
            <a:pPr>
              <a:lnSpc>
                <a:spcPct val="90000"/>
              </a:lnSpc>
              <a:buFontTx/>
              <a:buNone/>
            </a:pPr>
            <a:endParaRPr lang="en-US" altLang="en-US" sz="2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Number Placeholder 5">
            <a:extLst>
              <a:ext uri="{FF2B5EF4-FFF2-40B4-BE49-F238E27FC236}">
                <a16:creationId xmlns:a16="http://schemas.microsoft.com/office/drawing/2014/main" id="{59C562DF-41DE-4B29-B5E4-EE8A75CE2DA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E5A07FAA-2C84-44BB-BD78-11FB54252B21}" type="slidenum">
              <a:rPr lang="en-US" altLang="en-US" sz="1400"/>
              <a:pPr/>
              <a:t>19</a:t>
            </a:fld>
            <a:endParaRPr lang="en-US" altLang="en-US" sz="1400"/>
          </a:p>
        </p:txBody>
      </p:sp>
      <p:sp>
        <p:nvSpPr>
          <p:cNvPr id="91139" name="Footer Placeholder 4">
            <a:extLst>
              <a:ext uri="{FF2B5EF4-FFF2-40B4-BE49-F238E27FC236}">
                <a16:creationId xmlns:a16="http://schemas.microsoft.com/office/drawing/2014/main" id="{8B4FED3B-C7D5-4221-B37A-6BEF3E016105}"/>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200"/>
          </a:p>
        </p:txBody>
      </p:sp>
      <p:sp>
        <p:nvSpPr>
          <p:cNvPr id="91141" name="Rectangle 2">
            <a:extLst>
              <a:ext uri="{FF2B5EF4-FFF2-40B4-BE49-F238E27FC236}">
                <a16:creationId xmlns:a16="http://schemas.microsoft.com/office/drawing/2014/main" id="{C1206F40-8257-41E8-A412-570C8A07492C}"/>
              </a:ext>
            </a:extLst>
          </p:cNvPr>
          <p:cNvSpPr>
            <a:spLocks noGrp="1" noChangeArrowheads="1"/>
          </p:cNvSpPr>
          <p:nvPr>
            <p:ph type="title" idx="4294967295"/>
          </p:nvPr>
        </p:nvSpPr>
        <p:spPr>
          <a:xfrm>
            <a:off x="184935" y="113016"/>
            <a:ext cx="9797265" cy="904126"/>
          </a:xfrm>
          <a:ln w="3175">
            <a:solidFill>
              <a:schemeClr val="bg1"/>
            </a:solidFill>
            <a:miter lim="800000"/>
            <a:headEnd/>
            <a:tailEnd/>
          </a:ln>
        </p:spPr>
        <p:txBody>
          <a:bodyPr/>
          <a:lstStyle/>
          <a:p>
            <a:r>
              <a:rPr lang="en-US" altLang="en-US" dirty="0">
                <a:solidFill>
                  <a:schemeClr val="tx2"/>
                </a:solidFill>
              </a:rPr>
              <a:t>2 state and 4 state types</a:t>
            </a:r>
          </a:p>
        </p:txBody>
      </p:sp>
      <p:sp>
        <p:nvSpPr>
          <p:cNvPr id="91142" name="Rectangle 3">
            <a:extLst>
              <a:ext uri="{FF2B5EF4-FFF2-40B4-BE49-F238E27FC236}">
                <a16:creationId xmlns:a16="http://schemas.microsoft.com/office/drawing/2014/main" id="{439A12D2-E980-4ED7-9E98-872FFF776BAB}"/>
              </a:ext>
            </a:extLst>
          </p:cNvPr>
          <p:cNvSpPr>
            <a:spLocks noGrp="1" noChangeArrowheads="1"/>
          </p:cNvSpPr>
          <p:nvPr>
            <p:ph type="body" idx="4294967295"/>
          </p:nvPr>
        </p:nvSpPr>
        <p:spPr>
          <a:xfrm>
            <a:off x="575352" y="842480"/>
            <a:ext cx="10911155" cy="5253519"/>
          </a:xfrm>
        </p:spPr>
        <p:txBody>
          <a:bodyPr/>
          <a:lstStyle/>
          <a:p>
            <a:r>
              <a:rPr lang="en-US" altLang="en-US" sz="2400" dirty="0"/>
              <a:t>Types that have unknown and high impedance values are called 4 state types.</a:t>
            </a:r>
          </a:p>
          <a:p>
            <a:r>
              <a:rPr lang="en-US" altLang="en-US" sz="2400" dirty="0"/>
              <a:t>These are logic, reg , integer and time.</a:t>
            </a:r>
          </a:p>
          <a:p>
            <a:r>
              <a:rPr lang="en-US" altLang="en-US" sz="2400" dirty="0"/>
              <a:t>The other types do not have unknown values and are called 2 state types for example bit and int.</a:t>
            </a:r>
          </a:p>
          <a:p>
            <a:r>
              <a:rPr lang="en-US" altLang="en-US" sz="2400" dirty="0"/>
              <a:t>The difference between int and integer is that int is 2 state logic and integer is 4 state logic.</a:t>
            </a:r>
          </a:p>
          <a:p>
            <a:r>
              <a:rPr lang="en-US" altLang="en-US" sz="2400" dirty="0"/>
              <a:t>4 state values have additional bits that encode the x and z states.</a:t>
            </a:r>
          </a:p>
          <a:p>
            <a:r>
              <a:rPr lang="en-US" altLang="en-US" sz="2400" dirty="0"/>
              <a:t>2 state data types can simulate faster, take less memory and are preferred in some design styles and testbenches.</a:t>
            </a:r>
          </a:p>
          <a:p>
            <a:pPr>
              <a:buFontTx/>
              <a:buNone/>
            </a:pPr>
            <a:endParaRPr lang="en-US" alt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2ABF-B9AB-440E-B7C2-8E5D68125295}"/>
              </a:ext>
            </a:extLst>
          </p:cNvPr>
          <p:cNvSpPr>
            <a:spLocks noGrp="1"/>
          </p:cNvSpPr>
          <p:nvPr>
            <p:ph type="title"/>
          </p:nvPr>
        </p:nvSpPr>
        <p:spPr>
          <a:xfrm>
            <a:off x="407981" y="380048"/>
            <a:ext cx="10972801" cy="883673"/>
          </a:xfrm>
        </p:spPr>
        <p:txBody>
          <a:bodyPr/>
          <a:lstStyle/>
          <a:p>
            <a:r>
              <a:rPr lang="en-US" dirty="0">
                <a:solidFill>
                  <a:schemeClr val="tx2"/>
                </a:solidFill>
              </a:rPr>
              <a:t>Session Topics</a:t>
            </a:r>
          </a:p>
        </p:txBody>
      </p:sp>
      <p:sp>
        <p:nvSpPr>
          <p:cNvPr id="3" name="Content Placeholder 2">
            <a:extLst>
              <a:ext uri="{FF2B5EF4-FFF2-40B4-BE49-F238E27FC236}">
                <a16:creationId xmlns:a16="http://schemas.microsoft.com/office/drawing/2014/main" id="{1831EB32-5D4B-4F4D-8C63-E60075307811}"/>
              </a:ext>
            </a:extLst>
          </p:cNvPr>
          <p:cNvSpPr>
            <a:spLocks noGrp="1"/>
          </p:cNvSpPr>
          <p:nvPr>
            <p:ph idx="1"/>
          </p:nvPr>
        </p:nvSpPr>
        <p:spPr>
          <a:xfrm>
            <a:off x="520996" y="1397285"/>
            <a:ext cx="10972801" cy="4984681"/>
          </a:xfrm>
        </p:spPr>
        <p:txBody>
          <a:bodyPr/>
          <a:lstStyle/>
          <a:p>
            <a:r>
              <a:rPr lang="en-US" dirty="0"/>
              <a:t>Introduction to SystemVerilog (SV)</a:t>
            </a:r>
          </a:p>
          <a:p>
            <a:r>
              <a:rPr lang="en-US" dirty="0"/>
              <a:t>SystemVerilog data types and operators</a:t>
            </a:r>
          </a:p>
          <a:p>
            <a:r>
              <a:rPr lang="en-US" dirty="0"/>
              <a:t>Procedural Blocks and Procedural constructs</a:t>
            </a:r>
          </a:p>
          <a:p>
            <a:r>
              <a:rPr lang="en-US" dirty="0"/>
              <a:t>Enumerated Data types</a:t>
            </a:r>
          </a:p>
          <a:p>
            <a:r>
              <a:rPr lang="en-US" dirty="0"/>
              <a:t>Implicit .name and .* associations</a:t>
            </a:r>
          </a:p>
        </p:txBody>
      </p:sp>
    </p:spTree>
    <p:extLst>
      <p:ext uri="{BB962C8B-B14F-4D97-AF65-F5344CB8AC3E}">
        <p14:creationId xmlns:p14="http://schemas.microsoft.com/office/powerpoint/2010/main" val="253336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7015D-EB85-45E4-983B-F100A11FE150}"/>
              </a:ext>
            </a:extLst>
          </p:cNvPr>
          <p:cNvSpPr>
            <a:spLocks noGrp="1"/>
          </p:cNvSpPr>
          <p:nvPr>
            <p:ph type="title"/>
          </p:nvPr>
        </p:nvSpPr>
        <p:spPr>
          <a:xfrm>
            <a:off x="393220" y="73570"/>
            <a:ext cx="10972801" cy="883673"/>
          </a:xfrm>
        </p:spPr>
        <p:txBody>
          <a:bodyPr>
            <a:normAutofit/>
          </a:bodyPr>
          <a:lstStyle/>
          <a:p>
            <a:r>
              <a:rPr lang="en-US" dirty="0">
                <a:solidFill>
                  <a:schemeClr val="tx2"/>
                </a:solidFill>
              </a:rPr>
              <a:t>Two state data types</a:t>
            </a:r>
          </a:p>
        </p:txBody>
      </p:sp>
      <p:pic>
        <p:nvPicPr>
          <p:cNvPr id="4" name="Content Placeholder 3">
            <a:extLst>
              <a:ext uri="{FF2B5EF4-FFF2-40B4-BE49-F238E27FC236}">
                <a16:creationId xmlns:a16="http://schemas.microsoft.com/office/drawing/2014/main" id="{B8635BC9-6CF3-46AA-B175-E035C51E3E04}"/>
              </a:ext>
            </a:extLst>
          </p:cNvPr>
          <p:cNvPicPr>
            <a:picLocks noGrp="1" noChangeAspect="1"/>
          </p:cNvPicPr>
          <p:nvPr>
            <p:ph idx="1"/>
          </p:nvPr>
        </p:nvPicPr>
        <p:blipFill>
          <a:blip r:embed="rId2"/>
          <a:stretch>
            <a:fillRect/>
          </a:stretch>
        </p:blipFill>
        <p:spPr>
          <a:xfrm>
            <a:off x="872360" y="809297"/>
            <a:ext cx="9722068" cy="5439105"/>
          </a:xfrm>
          <a:prstGeom prst="rect">
            <a:avLst/>
          </a:prstGeom>
          <a:noFill/>
        </p:spPr>
      </p:pic>
      <p:pic>
        <p:nvPicPr>
          <p:cNvPr id="5" name="Picture 4">
            <a:extLst>
              <a:ext uri="{FF2B5EF4-FFF2-40B4-BE49-F238E27FC236}">
                <a16:creationId xmlns:a16="http://schemas.microsoft.com/office/drawing/2014/main" id="{565A6A6B-96E9-4A13-90E7-F874202EC66A}"/>
              </a:ext>
            </a:extLst>
          </p:cNvPr>
          <p:cNvPicPr>
            <a:picLocks noChangeAspect="1"/>
          </p:cNvPicPr>
          <p:nvPr/>
        </p:nvPicPr>
        <p:blipFill>
          <a:blip r:embed="rId3"/>
          <a:stretch>
            <a:fillRect/>
          </a:stretch>
        </p:blipFill>
        <p:spPr>
          <a:xfrm>
            <a:off x="4308646" y="5079201"/>
            <a:ext cx="615749" cy="768163"/>
          </a:xfrm>
          <a:prstGeom prst="rect">
            <a:avLst/>
          </a:prstGeom>
        </p:spPr>
      </p:pic>
    </p:spTree>
    <p:extLst>
      <p:ext uri="{BB962C8B-B14F-4D97-AF65-F5344CB8AC3E}">
        <p14:creationId xmlns:p14="http://schemas.microsoft.com/office/powerpoint/2010/main" val="29650359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Number Placeholder 5">
            <a:extLst>
              <a:ext uri="{FF2B5EF4-FFF2-40B4-BE49-F238E27FC236}">
                <a16:creationId xmlns:a16="http://schemas.microsoft.com/office/drawing/2014/main" id="{0249B5A8-F600-40CD-B6AB-CE188858680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C0637558-750A-4637-A5D9-183B12130DBB}" type="slidenum">
              <a:rPr lang="en-US" altLang="en-US" sz="1400"/>
              <a:pPr/>
              <a:t>21</a:t>
            </a:fld>
            <a:endParaRPr lang="en-US" altLang="en-US" sz="1400"/>
          </a:p>
        </p:txBody>
      </p:sp>
      <p:sp>
        <p:nvSpPr>
          <p:cNvPr id="92163" name="Footer Placeholder 4">
            <a:extLst>
              <a:ext uri="{FF2B5EF4-FFF2-40B4-BE49-F238E27FC236}">
                <a16:creationId xmlns:a16="http://schemas.microsoft.com/office/drawing/2014/main" id="{726CDC05-A351-415D-8111-26580686C502}"/>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200"/>
          </a:p>
        </p:txBody>
      </p:sp>
      <p:sp>
        <p:nvSpPr>
          <p:cNvPr id="92165" name="Rectangle 2">
            <a:extLst>
              <a:ext uri="{FF2B5EF4-FFF2-40B4-BE49-F238E27FC236}">
                <a16:creationId xmlns:a16="http://schemas.microsoft.com/office/drawing/2014/main" id="{230D2D6F-2703-4E68-A1FD-1489FDE12F5E}"/>
              </a:ext>
            </a:extLst>
          </p:cNvPr>
          <p:cNvSpPr>
            <a:spLocks noGrp="1" noChangeArrowheads="1"/>
          </p:cNvSpPr>
          <p:nvPr>
            <p:ph type="title" idx="4294967295"/>
          </p:nvPr>
        </p:nvSpPr>
        <p:spPr>
          <a:xfrm>
            <a:off x="592916" y="571500"/>
            <a:ext cx="10972801" cy="640851"/>
          </a:xfrm>
          <a:ln w="3175">
            <a:solidFill>
              <a:schemeClr val="bg1"/>
            </a:solidFill>
            <a:miter lim="800000"/>
            <a:headEnd/>
            <a:tailEnd/>
          </a:ln>
        </p:spPr>
        <p:txBody>
          <a:bodyPr/>
          <a:lstStyle/>
          <a:p>
            <a:r>
              <a:rPr lang="en-US" altLang="en-US" sz="3200" dirty="0">
                <a:solidFill>
                  <a:schemeClr val="tx2"/>
                </a:solidFill>
              </a:rPr>
              <a:t>Two state and Four state data types</a:t>
            </a:r>
          </a:p>
        </p:txBody>
      </p:sp>
      <p:pic>
        <p:nvPicPr>
          <p:cNvPr id="92166" name="Picture 4">
            <a:extLst>
              <a:ext uri="{FF2B5EF4-FFF2-40B4-BE49-F238E27FC236}">
                <a16:creationId xmlns:a16="http://schemas.microsoft.com/office/drawing/2014/main" id="{D2A2DC66-0FE1-4653-BE84-4EA1E32D2766}"/>
              </a:ext>
            </a:extLst>
          </p:cNvPr>
          <p:cNvPicPr>
            <a:picLocks noGrp="1" noChangeAspect="1" noChangeArrowheads="1"/>
          </p:cNvPicPr>
          <p:nvPr>
            <p:ph type="body" idx="4294967295"/>
          </p:nvPr>
        </p:nvPicPr>
        <p:blipFill>
          <a:blip r:embed="rId3">
            <a:extLst>
              <a:ext uri="{28A0092B-C50C-407E-A947-70E740481C1C}">
                <a14:useLocalDpi xmlns:a14="http://schemas.microsoft.com/office/drawing/2010/main" val="0"/>
              </a:ext>
            </a:extLst>
          </a:blip>
          <a:srcRect/>
          <a:stretch>
            <a:fillRect/>
          </a:stretch>
        </p:blipFill>
        <p:spPr>
          <a:xfrm>
            <a:off x="852755" y="1325366"/>
            <a:ext cx="10577245" cy="4114997"/>
          </a:xfrm>
          <a:noFill/>
          <a:extLst>
            <a:ext uri="{909E8E84-426E-40DD-AFC4-6F175D3DCCD1}">
              <a14:hiddenFill xmlns:a14="http://schemas.microsoft.com/office/drawing/2010/main">
                <a:solidFill>
                  <a:schemeClr val="bg1"/>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Number Placeholder 5">
            <a:extLst>
              <a:ext uri="{FF2B5EF4-FFF2-40B4-BE49-F238E27FC236}">
                <a16:creationId xmlns:a16="http://schemas.microsoft.com/office/drawing/2014/main" id="{0466E652-D549-45B2-8D3C-9AA594C02C7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18FE21B-B06A-4B19-8C6D-F2DA8796629C}" type="slidenum">
              <a:rPr lang="en-US" altLang="en-US" sz="1400"/>
              <a:pPr/>
              <a:t>22</a:t>
            </a:fld>
            <a:endParaRPr lang="en-US" altLang="en-US" sz="1400"/>
          </a:p>
        </p:txBody>
      </p:sp>
      <p:sp>
        <p:nvSpPr>
          <p:cNvPr id="93187" name="Footer Placeholder 4">
            <a:extLst>
              <a:ext uri="{FF2B5EF4-FFF2-40B4-BE49-F238E27FC236}">
                <a16:creationId xmlns:a16="http://schemas.microsoft.com/office/drawing/2014/main" id="{49555861-2A62-4599-AC6C-E621C04D1CFD}"/>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200"/>
          </a:p>
        </p:txBody>
      </p:sp>
      <p:sp>
        <p:nvSpPr>
          <p:cNvPr id="93189" name="Rectangle 2">
            <a:extLst>
              <a:ext uri="{FF2B5EF4-FFF2-40B4-BE49-F238E27FC236}">
                <a16:creationId xmlns:a16="http://schemas.microsoft.com/office/drawing/2014/main" id="{DFCBC54C-DEC8-43BA-9D0A-E9C9B8AC7B4E}"/>
              </a:ext>
            </a:extLst>
          </p:cNvPr>
          <p:cNvSpPr>
            <a:spLocks noGrp="1" noChangeArrowheads="1"/>
          </p:cNvSpPr>
          <p:nvPr>
            <p:ph type="title" idx="4294967295"/>
          </p:nvPr>
        </p:nvSpPr>
        <p:spPr>
          <a:xfrm>
            <a:off x="204943" y="227998"/>
            <a:ext cx="10972801" cy="883673"/>
          </a:xfrm>
          <a:ln w="3175">
            <a:solidFill>
              <a:schemeClr val="bg1"/>
            </a:solidFill>
            <a:miter lim="800000"/>
            <a:headEnd/>
            <a:tailEnd/>
          </a:ln>
        </p:spPr>
        <p:txBody>
          <a:bodyPr/>
          <a:lstStyle/>
          <a:p>
            <a:r>
              <a:rPr lang="en-US" altLang="en-US" sz="3200" dirty="0">
                <a:solidFill>
                  <a:schemeClr val="tx2"/>
                </a:solidFill>
              </a:rPr>
              <a:t>Simulation Result</a:t>
            </a:r>
          </a:p>
        </p:txBody>
      </p:sp>
      <p:sp>
        <p:nvSpPr>
          <p:cNvPr id="93190" name="Rectangle 3">
            <a:extLst>
              <a:ext uri="{FF2B5EF4-FFF2-40B4-BE49-F238E27FC236}">
                <a16:creationId xmlns:a16="http://schemas.microsoft.com/office/drawing/2014/main" id="{EF6F6273-0909-4238-A544-96EF987C2C68}"/>
              </a:ext>
            </a:extLst>
          </p:cNvPr>
          <p:cNvSpPr>
            <a:spLocks noGrp="1" noChangeArrowheads="1"/>
          </p:cNvSpPr>
          <p:nvPr>
            <p:ph type="body" idx="4294967295"/>
          </p:nvPr>
        </p:nvSpPr>
        <p:spPr>
          <a:xfrm>
            <a:off x="336061" y="920794"/>
            <a:ext cx="10972801" cy="4724402"/>
          </a:xfrm>
        </p:spPr>
        <p:txBody>
          <a:bodyPr/>
          <a:lstStyle/>
          <a:p>
            <a:endParaRPr lang="en-US" altLang="en-US" dirty="0"/>
          </a:p>
        </p:txBody>
      </p:sp>
      <p:grpSp>
        <p:nvGrpSpPr>
          <p:cNvPr id="93191" name="Group 4">
            <a:extLst>
              <a:ext uri="{FF2B5EF4-FFF2-40B4-BE49-F238E27FC236}">
                <a16:creationId xmlns:a16="http://schemas.microsoft.com/office/drawing/2014/main" id="{C7018ADB-F8C0-4C4F-B7AE-68CD377DD6C0}"/>
              </a:ext>
            </a:extLst>
          </p:cNvPr>
          <p:cNvGrpSpPr>
            <a:grpSpLocks/>
          </p:cNvGrpSpPr>
          <p:nvPr/>
        </p:nvGrpSpPr>
        <p:grpSpPr bwMode="auto">
          <a:xfrm>
            <a:off x="2917826" y="2057401"/>
            <a:ext cx="6149975" cy="3910013"/>
            <a:chOff x="1267" y="7309"/>
            <a:chExt cx="9180" cy="3138"/>
          </a:xfrm>
        </p:grpSpPr>
        <p:grpSp>
          <p:nvGrpSpPr>
            <p:cNvPr id="93192" name="Group 5">
              <a:extLst>
                <a:ext uri="{FF2B5EF4-FFF2-40B4-BE49-F238E27FC236}">
                  <a16:creationId xmlns:a16="http://schemas.microsoft.com/office/drawing/2014/main" id="{3DD5CB7A-0D2E-4A8D-AD7B-F0DE36B9634E}"/>
                </a:ext>
              </a:extLst>
            </p:cNvPr>
            <p:cNvGrpSpPr>
              <a:grpSpLocks/>
            </p:cNvGrpSpPr>
            <p:nvPr/>
          </p:nvGrpSpPr>
          <p:grpSpPr bwMode="auto">
            <a:xfrm>
              <a:off x="1267" y="7309"/>
              <a:ext cx="9180" cy="3138"/>
              <a:chOff x="1267" y="7309"/>
              <a:chExt cx="9180" cy="3138"/>
            </a:xfrm>
          </p:grpSpPr>
          <p:grpSp>
            <p:nvGrpSpPr>
              <p:cNvPr id="93194" name="Group 6">
                <a:extLst>
                  <a:ext uri="{FF2B5EF4-FFF2-40B4-BE49-F238E27FC236}">
                    <a16:creationId xmlns:a16="http://schemas.microsoft.com/office/drawing/2014/main" id="{BDE8D214-27CD-44AC-99B6-22FABBB1D99C}"/>
                  </a:ext>
                </a:extLst>
              </p:cNvPr>
              <p:cNvGrpSpPr>
                <a:grpSpLocks/>
              </p:cNvGrpSpPr>
              <p:nvPr/>
            </p:nvGrpSpPr>
            <p:grpSpPr bwMode="auto">
              <a:xfrm>
                <a:off x="1267" y="7309"/>
                <a:ext cx="9180" cy="2598"/>
                <a:chOff x="1267" y="7309"/>
                <a:chExt cx="9180" cy="2598"/>
              </a:xfrm>
            </p:grpSpPr>
            <p:pic>
              <p:nvPicPr>
                <p:cNvPr id="93196" name="Picture 7" descr="Clipboard01">
                  <a:extLst>
                    <a:ext uri="{FF2B5EF4-FFF2-40B4-BE49-F238E27FC236}">
                      <a16:creationId xmlns:a16="http://schemas.microsoft.com/office/drawing/2014/main" id="{47B2BA75-120A-4AFC-8738-56529D456E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7" y="7309"/>
                  <a:ext cx="9180" cy="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97" name="Oval 8">
                  <a:extLst>
                    <a:ext uri="{FF2B5EF4-FFF2-40B4-BE49-F238E27FC236}">
                      <a16:creationId xmlns:a16="http://schemas.microsoft.com/office/drawing/2014/main" id="{2ED554F3-4E2A-404D-BEFF-6BCECF079D3E}"/>
                    </a:ext>
                  </a:extLst>
                </p:cNvPr>
                <p:cNvSpPr>
                  <a:spLocks noChangeArrowheads="1"/>
                </p:cNvSpPr>
                <p:nvPr/>
              </p:nvSpPr>
              <p:spPr bwMode="auto">
                <a:xfrm>
                  <a:off x="5407" y="7567"/>
                  <a:ext cx="1080" cy="1620"/>
                </a:xfrm>
                <a:prstGeom prst="ellipse">
                  <a:avLst/>
                </a:prstGeom>
                <a:noFill/>
                <a:ln w="9525"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93198" name="AutoShape 9">
                  <a:extLst>
                    <a:ext uri="{FF2B5EF4-FFF2-40B4-BE49-F238E27FC236}">
                      <a16:creationId xmlns:a16="http://schemas.microsoft.com/office/drawing/2014/main" id="{85E3EC52-7A42-40C1-B8CC-CCE3477BBBDC}"/>
                    </a:ext>
                  </a:extLst>
                </p:cNvPr>
                <p:cNvSpPr>
                  <a:spLocks noChangeArrowheads="1"/>
                </p:cNvSpPr>
                <p:nvPr/>
              </p:nvSpPr>
              <p:spPr bwMode="auto">
                <a:xfrm>
                  <a:off x="1627" y="8827"/>
                  <a:ext cx="3240" cy="1080"/>
                </a:xfrm>
                <a:prstGeom prst="wedgeRectCallout">
                  <a:avLst>
                    <a:gd name="adj1" fmla="val 68056"/>
                    <a:gd name="adj2" fmla="val -43704"/>
                  </a:avLst>
                </a:prstGeom>
                <a:solidFill>
                  <a:srgbClr val="FFFFFF"/>
                </a:solidFill>
                <a:ln w="9525" algn="ctr">
                  <a:solidFill>
                    <a:srgbClr val="000000"/>
                  </a:solidFill>
                  <a:miter lim="800000"/>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200"/>
                    <a:t>Initial value of 2-state variable is ‘0’ &amp; it assigns ‘0’ when ever the data is ‘X'</a:t>
                  </a:r>
                  <a:endParaRPr lang="en-US" altLang="en-US"/>
                </a:p>
              </p:txBody>
            </p:sp>
            <p:sp>
              <p:nvSpPr>
                <p:cNvPr id="93199" name="AutoShape 10">
                  <a:extLst>
                    <a:ext uri="{FF2B5EF4-FFF2-40B4-BE49-F238E27FC236}">
                      <a16:creationId xmlns:a16="http://schemas.microsoft.com/office/drawing/2014/main" id="{0F6E2B17-CB6A-4DFE-AA13-0E69AA07455B}"/>
                    </a:ext>
                  </a:extLst>
                </p:cNvPr>
                <p:cNvSpPr>
                  <a:spLocks noChangeArrowheads="1"/>
                </p:cNvSpPr>
                <p:nvPr/>
              </p:nvSpPr>
              <p:spPr bwMode="auto">
                <a:xfrm>
                  <a:off x="6487" y="9007"/>
                  <a:ext cx="2340" cy="720"/>
                </a:xfrm>
                <a:prstGeom prst="wedgeRectCallout">
                  <a:avLst>
                    <a:gd name="adj1" fmla="val 57181"/>
                    <a:gd name="adj2" fmla="val -54028"/>
                  </a:avLst>
                </a:prstGeom>
                <a:solidFill>
                  <a:srgbClr val="FFFFFF"/>
                </a:solidFill>
                <a:ln w="9525" algn="ctr">
                  <a:solidFill>
                    <a:srgbClr val="000000"/>
                  </a:solidFill>
                  <a:miter lim="800000"/>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200"/>
                    <a:t>At tri-state 2-state variable assigns ‘0’</a:t>
                  </a:r>
                  <a:endParaRPr lang="en-US" altLang="en-US"/>
                </a:p>
              </p:txBody>
            </p:sp>
          </p:grpSp>
          <p:sp>
            <p:nvSpPr>
              <p:cNvPr id="93195" name="Text Box 11">
                <a:extLst>
                  <a:ext uri="{FF2B5EF4-FFF2-40B4-BE49-F238E27FC236}">
                    <a16:creationId xmlns:a16="http://schemas.microsoft.com/office/drawing/2014/main" id="{8C94411C-A589-4CE1-B945-C673F50DB8A7}"/>
                  </a:ext>
                </a:extLst>
              </p:cNvPr>
              <p:cNvSpPr txBox="1">
                <a:spLocks noChangeArrowheads="1"/>
              </p:cNvSpPr>
              <p:nvPr/>
            </p:nvSpPr>
            <p:spPr bwMode="auto">
              <a:xfrm>
                <a:off x="1267" y="9907"/>
                <a:ext cx="918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en-US" altLang="en-US"/>
              </a:p>
            </p:txBody>
          </p:sp>
        </p:grpSp>
        <p:sp>
          <p:nvSpPr>
            <p:cNvPr id="93193" name="Oval 12">
              <a:extLst>
                <a:ext uri="{FF2B5EF4-FFF2-40B4-BE49-F238E27FC236}">
                  <a16:creationId xmlns:a16="http://schemas.microsoft.com/office/drawing/2014/main" id="{C2C69694-5793-4BCC-A559-193F737F952F}"/>
                </a:ext>
              </a:extLst>
            </p:cNvPr>
            <p:cNvSpPr>
              <a:spLocks noChangeArrowheads="1"/>
            </p:cNvSpPr>
            <p:nvPr/>
          </p:nvSpPr>
          <p:spPr bwMode="auto">
            <a:xfrm>
              <a:off x="9007" y="7747"/>
              <a:ext cx="1080" cy="1620"/>
            </a:xfrm>
            <a:prstGeom prst="ellipse">
              <a:avLst/>
            </a:prstGeom>
            <a:noFill/>
            <a:ln w="9525"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7E03EB6-DFB2-4EE7-86C0-7233F745820C}"/>
              </a:ext>
            </a:extLst>
          </p:cNvPr>
          <p:cNvSpPr>
            <a:spLocks noGrp="1"/>
          </p:cNvSpPr>
          <p:nvPr>
            <p:ph type="title"/>
          </p:nvPr>
        </p:nvSpPr>
        <p:spPr>
          <a:xfrm>
            <a:off x="592914" y="283823"/>
            <a:ext cx="10972801" cy="883673"/>
          </a:xfrm>
        </p:spPr>
        <p:txBody>
          <a:bodyPr/>
          <a:lstStyle/>
          <a:p>
            <a:r>
              <a:rPr lang="en-US" dirty="0">
                <a:solidFill>
                  <a:schemeClr val="tx2"/>
                </a:solidFill>
              </a:rPr>
              <a:t>SystemVerilog logic data type</a:t>
            </a:r>
          </a:p>
        </p:txBody>
      </p:sp>
      <p:pic>
        <p:nvPicPr>
          <p:cNvPr id="4" name="Content Placeholder 3">
            <a:extLst>
              <a:ext uri="{FF2B5EF4-FFF2-40B4-BE49-F238E27FC236}">
                <a16:creationId xmlns:a16="http://schemas.microsoft.com/office/drawing/2014/main" id="{9FC7D6C5-4E64-4B4D-A63C-906CDD0548E8}"/>
              </a:ext>
            </a:extLst>
          </p:cNvPr>
          <p:cNvPicPr>
            <a:picLocks noGrp="1" noChangeAspect="1"/>
          </p:cNvPicPr>
          <p:nvPr>
            <p:ph idx="1"/>
          </p:nvPr>
        </p:nvPicPr>
        <p:blipFill>
          <a:blip r:embed="rId2"/>
          <a:stretch>
            <a:fillRect/>
          </a:stretch>
        </p:blipFill>
        <p:spPr>
          <a:xfrm>
            <a:off x="592915" y="1167497"/>
            <a:ext cx="10972801" cy="4871186"/>
          </a:xfrm>
          <a:prstGeom prst="rect">
            <a:avLst/>
          </a:prstGeom>
          <a:noFill/>
        </p:spPr>
      </p:pic>
    </p:spTree>
    <p:extLst>
      <p:ext uri="{BB962C8B-B14F-4D97-AF65-F5344CB8AC3E}">
        <p14:creationId xmlns:p14="http://schemas.microsoft.com/office/powerpoint/2010/main" val="3854511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13D45873-18EA-42D6-94BE-071E844E8A63}"/>
              </a:ext>
            </a:extLst>
          </p:cNvPr>
          <p:cNvSpPr>
            <a:spLocks noGrp="1"/>
          </p:cNvSpPr>
          <p:nvPr>
            <p:ph type="title"/>
          </p:nvPr>
        </p:nvSpPr>
        <p:spPr>
          <a:xfrm>
            <a:off x="490174" y="179845"/>
            <a:ext cx="10972801" cy="883673"/>
          </a:xfrm>
        </p:spPr>
        <p:txBody>
          <a:bodyPr/>
          <a:lstStyle/>
          <a:p>
            <a:r>
              <a:rPr lang="en-US" dirty="0">
                <a:solidFill>
                  <a:schemeClr val="tx2"/>
                </a:solidFill>
              </a:rPr>
              <a:t>Example declarations of Logic data type</a:t>
            </a:r>
          </a:p>
        </p:txBody>
      </p:sp>
      <p:pic>
        <p:nvPicPr>
          <p:cNvPr id="10" name="Content Placeholder 9">
            <a:extLst>
              <a:ext uri="{FF2B5EF4-FFF2-40B4-BE49-F238E27FC236}">
                <a16:creationId xmlns:a16="http://schemas.microsoft.com/office/drawing/2014/main" id="{2F1EAA71-6AD3-4A10-9F51-3A8942A938D3}"/>
              </a:ext>
            </a:extLst>
          </p:cNvPr>
          <p:cNvPicPr>
            <a:picLocks noGrp="1" noChangeAspect="1"/>
          </p:cNvPicPr>
          <p:nvPr>
            <p:ph idx="1"/>
          </p:nvPr>
        </p:nvPicPr>
        <p:blipFill>
          <a:blip r:embed="rId2"/>
          <a:stretch>
            <a:fillRect/>
          </a:stretch>
        </p:blipFill>
        <p:spPr>
          <a:xfrm>
            <a:off x="592915" y="1232899"/>
            <a:ext cx="10972801" cy="4811555"/>
          </a:xfrm>
          <a:prstGeom prst="rect">
            <a:avLst/>
          </a:prstGeom>
          <a:noFill/>
        </p:spPr>
      </p:pic>
      <p:pic>
        <p:nvPicPr>
          <p:cNvPr id="11" name="Picture 10">
            <a:extLst>
              <a:ext uri="{FF2B5EF4-FFF2-40B4-BE49-F238E27FC236}">
                <a16:creationId xmlns:a16="http://schemas.microsoft.com/office/drawing/2014/main" id="{AACC3808-EDF1-4AE5-8442-FB48A70C27F2}"/>
              </a:ext>
            </a:extLst>
          </p:cNvPr>
          <p:cNvPicPr>
            <a:picLocks noChangeAspect="1"/>
          </p:cNvPicPr>
          <p:nvPr/>
        </p:nvPicPr>
        <p:blipFill>
          <a:blip r:embed="rId3"/>
          <a:stretch>
            <a:fillRect/>
          </a:stretch>
        </p:blipFill>
        <p:spPr>
          <a:xfrm>
            <a:off x="6095999" y="1787703"/>
            <a:ext cx="3253483" cy="765614"/>
          </a:xfrm>
          <a:prstGeom prst="rect">
            <a:avLst/>
          </a:prstGeom>
        </p:spPr>
      </p:pic>
    </p:spTree>
    <p:extLst>
      <p:ext uri="{BB962C8B-B14F-4D97-AF65-F5344CB8AC3E}">
        <p14:creationId xmlns:p14="http://schemas.microsoft.com/office/powerpoint/2010/main" val="11381164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Number Placeholder 5">
            <a:extLst>
              <a:ext uri="{FF2B5EF4-FFF2-40B4-BE49-F238E27FC236}">
                <a16:creationId xmlns:a16="http://schemas.microsoft.com/office/drawing/2014/main" id="{D8C7688C-EC63-4F10-AD3A-1F91CFDC137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BB370C99-0939-46B7-AB68-74A6B0A2B89D}" type="slidenum">
              <a:rPr lang="en-US" altLang="en-US" sz="1400"/>
              <a:pPr/>
              <a:t>25</a:t>
            </a:fld>
            <a:endParaRPr lang="en-US" altLang="en-US" sz="1400"/>
          </a:p>
        </p:txBody>
      </p:sp>
      <p:sp>
        <p:nvSpPr>
          <p:cNvPr id="96259" name="Footer Placeholder 4">
            <a:extLst>
              <a:ext uri="{FF2B5EF4-FFF2-40B4-BE49-F238E27FC236}">
                <a16:creationId xmlns:a16="http://schemas.microsoft.com/office/drawing/2014/main" id="{16D3928E-5FE1-4A89-92B3-1E9F63800C91}"/>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200"/>
          </a:p>
        </p:txBody>
      </p:sp>
      <p:sp>
        <p:nvSpPr>
          <p:cNvPr id="96261" name="Rectangle 2">
            <a:extLst>
              <a:ext uri="{FF2B5EF4-FFF2-40B4-BE49-F238E27FC236}">
                <a16:creationId xmlns:a16="http://schemas.microsoft.com/office/drawing/2014/main" id="{8F991E78-FEAE-4CC1-BB97-426E73C7CF67}"/>
              </a:ext>
            </a:extLst>
          </p:cNvPr>
          <p:cNvSpPr>
            <a:spLocks noGrp="1" noChangeArrowheads="1"/>
          </p:cNvSpPr>
          <p:nvPr>
            <p:ph type="title" idx="4294967295"/>
          </p:nvPr>
        </p:nvSpPr>
        <p:spPr>
          <a:xfrm>
            <a:off x="0" y="0"/>
            <a:ext cx="9982200" cy="990600"/>
          </a:xfrm>
          <a:ln w="3175">
            <a:solidFill>
              <a:schemeClr val="bg1"/>
            </a:solidFill>
            <a:miter lim="800000"/>
            <a:headEnd/>
            <a:tailEnd/>
          </a:ln>
        </p:spPr>
        <p:txBody>
          <a:bodyPr/>
          <a:lstStyle/>
          <a:p>
            <a:r>
              <a:rPr lang="en-US" altLang="en-US" dirty="0">
                <a:solidFill>
                  <a:schemeClr val="tx2"/>
                </a:solidFill>
              </a:rPr>
              <a:t>SystemVerilog Logic Data type</a:t>
            </a:r>
          </a:p>
        </p:txBody>
      </p:sp>
      <p:sp>
        <p:nvSpPr>
          <p:cNvPr id="96262" name="Rectangle 3">
            <a:extLst>
              <a:ext uri="{FF2B5EF4-FFF2-40B4-BE49-F238E27FC236}">
                <a16:creationId xmlns:a16="http://schemas.microsoft.com/office/drawing/2014/main" id="{F597FB26-6685-4566-B713-9718E8F7F647}"/>
              </a:ext>
            </a:extLst>
          </p:cNvPr>
          <p:cNvSpPr>
            <a:spLocks noGrp="1" noChangeArrowheads="1"/>
          </p:cNvSpPr>
          <p:nvPr>
            <p:ph type="body" idx="4294967295"/>
          </p:nvPr>
        </p:nvSpPr>
        <p:spPr>
          <a:xfrm>
            <a:off x="657546" y="760288"/>
            <a:ext cx="10284432" cy="5335712"/>
          </a:xfrm>
        </p:spPr>
        <p:txBody>
          <a:bodyPr>
            <a:normAutofit/>
          </a:bodyPr>
          <a:lstStyle/>
          <a:p>
            <a:r>
              <a:rPr lang="en-US" altLang="en-US" sz="2400" dirty="0"/>
              <a:t>Logic data type can be used in all the  levels of Modeling.</a:t>
            </a:r>
          </a:p>
          <a:p>
            <a:pPr marL="0" indent="0">
              <a:buNone/>
            </a:pPr>
            <a:r>
              <a:rPr lang="en-US" altLang="en-US" sz="2400" dirty="0">
                <a:solidFill>
                  <a:schemeClr val="tx2"/>
                </a:solidFill>
              </a:rPr>
              <a:t>Data Flow Modeling:</a:t>
            </a:r>
          </a:p>
          <a:p>
            <a:pPr>
              <a:buFontTx/>
              <a:buNone/>
            </a:pPr>
            <a:r>
              <a:rPr lang="en-US" altLang="en-US" sz="2400" dirty="0"/>
              <a:t>             module  mux2to1</a:t>
            </a:r>
          </a:p>
          <a:p>
            <a:pPr>
              <a:buFontTx/>
              <a:buNone/>
            </a:pPr>
            <a:r>
              <a:rPr lang="en-US" altLang="en-US" sz="2400" dirty="0"/>
              <a:t>             ( input logic a,</a:t>
            </a:r>
          </a:p>
          <a:p>
            <a:pPr>
              <a:buFontTx/>
              <a:buNone/>
            </a:pPr>
            <a:r>
              <a:rPr lang="en-US" altLang="en-US" sz="2400" dirty="0"/>
              <a:t>               input logic b,</a:t>
            </a:r>
          </a:p>
          <a:p>
            <a:pPr>
              <a:buFontTx/>
              <a:buNone/>
            </a:pPr>
            <a:r>
              <a:rPr lang="en-US" altLang="en-US" sz="2400" dirty="0"/>
              <a:t>               input logic </a:t>
            </a:r>
            <a:r>
              <a:rPr lang="en-US" altLang="en-US" sz="2400" dirty="0" err="1"/>
              <a:t>sel</a:t>
            </a:r>
            <a:r>
              <a:rPr lang="en-US" altLang="en-US" sz="2400" dirty="0"/>
              <a:t>,</a:t>
            </a:r>
          </a:p>
          <a:p>
            <a:pPr>
              <a:buFontTx/>
              <a:buNone/>
            </a:pPr>
            <a:r>
              <a:rPr lang="en-US" altLang="en-US" sz="2400" dirty="0"/>
              <a:t>               output logic y);</a:t>
            </a:r>
          </a:p>
          <a:p>
            <a:pPr>
              <a:buFontTx/>
              <a:buNone/>
            </a:pPr>
            <a:endParaRPr lang="en-US" altLang="en-US" sz="2400" dirty="0"/>
          </a:p>
          <a:p>
            <a:pPr>
              <a:buFontTx/>
              <a:buNone/>
            </a:pPr>
            <a:r>
              <a:rPr lang="en-US" altLang="en-US" sz="2400" dirty="0"/>
              <a:t>            assign y= </a:t>
            </a:r>
            <a:r>
              <a:rPr lang="en-US" altLang="en-US" sz="2400" dirty="0" err="1"/>
              <a:t>sel</a:t>
            </a:r>
            <a:r>
              <a:rPr lang="en-US" altLang="en-US" sz="2400" dirty="0"/>
              <a:t> ? b:a;     </a:t>
            </a:r>
          </a:p>
          <a:p>
            <a:pPr>
              <a:buFontTx/>
              <a:buNone/>
            </a:pPr>
            <a:r>
              <a:rPr lang="en-US" altLang="en-US" sz="2400" dirty="0"/>
              <a:t>           endmodule</a:t>
            </a:r>
          </a:p>
          <a:p>
            <a:pPr>
              <a:buFontTx/>
              <a:buNone/>
            </a:pPr>
            <a:endParaRPr lang="en-US" altLang="en-US" sz="24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Number Placeholder 5">
            <a:extLst>
              <a:ext uri="{FF2B5EF4-FFF2-40B4-BE49-F238E27FC236}">
                <a16:creationId xmlns:a16="http://schemas.microsoft.com/office/drawing/2014/main" id="{1E4D4720-4B2D-4E51-B12F-96A72ED63DD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683C4DB-2298-4386-A4CB-6860F1C9E9F9}" type="slidenum">
              <a:rPr lang="en-US" altLang="en-US" sz="1400"/>
              <a:pPr/>
              <a:t>26</a:t>
            </a:fld>
            <a:endParaRPr lang="en-US" altLang="en-US" sz="1400"/>
          </a:p>
        </p:txBody>
      </p:sp>
      <p:sp>
        <p:nvSpPr>
          <p:cNvPr id="97283" name="Footer Placeholder 4">
            <a:extLst>
              <a:ext uri="{FF2B5EF4-FFF2-40B4-BE49-F238E27FC236}">
                <a16:creationId xmlns:a16="http://schemas.microsoft.com/office/drawing/2014/main" id="{5C82EA84-80D2-48A7-BEBF-8DCA19964A43}"/>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200"/>
          </a:p>
        </p:txBody>
      </p:sp>
      <p:sp>
        <p:nvSpPr>
          <p:cNvPr id="97285" name="Rectangle 2">
            <a:extLst>
              <a:ext uri="{FF2B5EF4-FFF2-40B4-BE49-F238E27FC236}">
                <a16:creationId xmlns:a16="http://schemas.microsoft.com/office/drawing/2014/main" id="{23FFCB23-4CD3-45A3-8314-934B179787C2}"/>
              </a:ext>
            </a:extLst>
          </p:cNvPr>
          <p:cNvSpPr>
            <a:spLocks noGrp="1" noChangeArrowheads="1"/>
          </p:cNvSpPr>
          <p:nvPr>
            <p:ph type="title" idx="4294967295"/>
          </p:nvPr>
        </p:nvSpPr>
        <p:spPr>
          <a:xfrm>
            <a:off x="0" y="0"/>
            <a:ext cx="9982200" cy="990600"/>
          </a:xfrm>
          <a:ln w="3175">
            <a:solidFill>
              <a:schemeClr val="bg1"/>
            </a:solidFill>
            <a:miter lim="800000"/>
            <a:headEnd/>
            <a:tailEnd/>
          </a:ln>
        </p:spPr>
        <p:txBody>
          <a:bodyPr/>
          <a:lstStyle/>
          <a:p>
            <a:r>
              <a:rPr lang="en-US" altLang="en-US" dirty="0">
                <a:solidFill>
                  <a:schemeClr val="tx2"/>
                </a:solidFill>
              </a:rPr>
              <a:t>SystemVerilog Logic Data type</a:t>
            </a:r>
          </a:p>
        </p:txBody>
      </p:sp>
      <p:sp>
        <p:nvSpPr>
          <p:cNvPr id="97286" name="Rectangle 3">
            <a:extLst>
              <a:ext uri="{FF2B5EF4-FFF2-40B4-BE49-F238E27FC236}">
                <a16:creationId xmlns:a16="http://schemas.microsoft.com/office/drawing/2014/main" id="{1B4B7F74-9555-4F9A-AFE3-DA4AFAB32878}"/>
              </a:ext>
            </a:extLst>
          </p:cNvPr>
          <p:cNvSpPr>
            <a:spLocks noGrp="1" noChangeArrowheads="1"/>
          </p:cNvSpPr>
          <p:nvPr>
            <p:ph type="body" idx="4294967295"/>
          </p:nvPr>
        </p:nvSpPr>
        <p:spPr>
          <a:xfrm>
            <a:off x="647271" y="801383"/>
            <a:ext cx="10633753" cy="5280917"/>
          </a:xfrm>
        </p:spPr>
        <p:txBody>
          <a:bodyPr>
            <a:normAutofit/>
          </a:bodyPr>
          <a:lstStyle/>
          <a:p>
            <a:pPr>
              <a:lnSpc>
                <a:spcPct val="90000"/>
              </a:lnSpc>
              <a:buFontTx/>
              <a:buNone/>
            </a:pPr>
            <a:r>
              <a:rPr lang="en-US" altLang="en-US" dirty="0"/>
              <a:t> </a:t>
            </a:r>
            <a:r>
              <a:rPr lang="en-US" altLang="en-US" sz="2400" dirty="0"/>
              <a:t>module adder</a:t>
            </a:r>
          </a:p>
          <a:p>
            <a:pPr>
              <a:lnSpc>
                <a:spcPct val="90000"/>
              </a:lnSpc>
              <a:buFontTx/>
              <a:buNone/>
            </a:pPr>
            <a:r>
              <a:rPr lang="en-US" altLang="en-US" sz="2400" dirty="0"/>
              <a:t>( input logic a,b,</a:t>
            </a:r>
          </a:p>
          <a:p>
            <a:pPr>
              <a:lnSpc>
                <a:spcPct val="90000"/>
              </a:lnSpc>
              <a:buFontTx/>
              <a:buNone/>
            </a:pPr>
            <a:r>
              <a:rPr lang="en-US" altLang="en-US" sz="2400" dirty="0"/>
              <a:t>output logic </a:t>
            </a:r>
            <a:r>
              <a:rPr lang="en-US" altLang="en-US" sz="2400" dirty="0" err="1"/>
              <a:t>sum,carry</a:t>
            </a:r>
            <a:r>
              <a:rPr lang="en-US" altLang="en-US" sz="2400" dirty="0"/>
              <a:t>);</a:t>
            </a:r>
          </a:p>
          <a:p>
            <a:pPr>
              <a:lnSpc>
                <a:spcPct val="90000"/>
              </a:lnSpc>
              <a:buFontTx/>
              <a:buNone/>
            </a:pPr>
            <a:r>
              <a:rPr lang="en-US" altLang="en-US" sz="2400" dirty="0"/>
              <a:t> xor  g1 (sum, a,b);</a:t>
            </a:r>
          </a:p>
          <a:p>
            <a:pPr>
              <a:lnSpc>
                <a:spcPct val="90000"/>
              </a:lnSpc>
              <a:buFontTx/>
              <a:buNone/>
            </a:pPr>
            <a:r>
              <a:rPr lang="en-US" altLang="en-US" sz="2400" dirty="0"/>
              <a:t> and  g2 (carry, a,b);</a:t>
            </a:r>
          </a:p>
          <a:p>
            <a:pPr>
              <a:lnSpc>
                <a:spcPct val="90000"/>
              </a:lnSpc>
              <a:buFontTx/>
              <a:buNone/>
            </a:pPr>
            <a:r>
              <a:rPr lang="en-US" altLang="en-US" sz="2400" dirty="0"/>
              <a:t>endmodule</a:t>
            </a:r>
          </a:p>
          <a:p>
            <a:pPr>
              <a:lnSpc>
                <a:spcPct val="90000"/>
              </a:lnSpc>
              <a:buFontTx/>
              <a:buNone/>
            </a:pPr>
            <a:endParaRPr lang="en-US" altLang="en-US" sz="2400" dirty="0"/>
          </a:p>
          <a:p>
            <a:pPr>
              <a:lnSpc>
                <a:spcPct val="90000"/>
              </a:lnSpc>
            </a:pPr>
            <a:r>
              <a:rPr lang="en-US" altLang="en-US" sz="2400" dirty="0"/>
              <a:t>The SystemVerilog logic data type can be used in structural modeling.</a:t>
            </a:r>
          </a:p>
          <a:p>
            <a:pPr>
              <a:lnSpc>
                <a:spcPct val="90000"/>
              </a:lnSpc>
            </a:pPr>
            <a:r>
              <a:rPr lang="en-US" altLang="en-US" sz="2400" dirty="0"/>
              <a:t>The logic data type can be used with built in gate level primitives.</a:t>
            </a:r>
          </a:p>
          <a:p>
            <a:pPr>
              <a:lnSpc>
                <a:spcPct val="90000"/>
              </a:lnSpc>
              <a:buFontTx/>
              <a:buNone/>
            </a:pPr>
            <a:endParaRPr lang="en-US" altLang="en-US" sz="2400" dirty="0"/>
          </a:p>
          <a:p>
            <a:pPr>
              <a:lnSpc>
                <a:spcPct val="90000"/>
              </a:lnSpc>
              <a:buFontTx/>
              <a:buNone/>
            </a:pPr>
            <a:endParaRPr lang="en-US"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Number Placeholder 5">
            <a:extLst>
              <a:ext uri="{FF2B5EF4-FFF2-40B4-BE49-F238E27FC236}">
                <a16:creationId xmlns:a16="http://schemas.microsoft.com/office/drawing/2014/main" id="{0778E762-AF71-442B-99C1-AFC66D0D83F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4448F3E-3E06-4F38-8841-AA6832A5D05B}" type="slidenum">
              <a:rPr lang="en-US" altLang="en-US" sz="1400"/>
              <a:pPr/>
              <a:t>27</a:t>
            </a:fld>
            <a:endParaRPr lang="en-US" altLang="en-US" sz="1400"/>
          </a:p>
        </p:txBody>
      </p:sp>
      <p:sp>
        <p:nvSpPr>
          <p:cNvPr id="98307" name="Footer Placeholder 4">
            <a:extLst>
              <a:ext uri="{FF2B5EF4-FFF2-40B4-BE49-F238E27FC236}">
                <a16:creationId xmlns:a16="http://schemas.microsoft.com/office/drawing/2014/main" id="{E3A3DDA6-6739-4714-83AA-359A53FAE1A6}"/>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200"/>
          </a:p>
        </p:txBody>
      </p:sp>
      <p:sp>
        <p:nvSpPr>
          <p:cNvPr id="98309" name="Rectangle 2">
            <a:extLst>
              <a:ext uri="{FF2B5EF4-FFF2-40B4-BE49-F238E27FC236}">
                <a16:creationId xmlns:a16="http://schemas.microsoft.com/office/drawing/2014/main" id="{C139307F-7A04-424F-AA2C-66DEEB35137F}"/>
              </a:ext>
            </a:extLst>
          </p:cNvPr>
          <p:cNvSpPr>
            <a:spLocks noGrp="1" noChangeArrowheads="1"/>
          </p:cNvSpPr>
          <p:nvPr>
            <p:ph type="title" idx="4294967295"/>
          </p:nvPr>
        </p:nvSpPr>
        <p:spPr>
          <a:xfrm>
            <a:off x="0" y="152400"/>
            <a:ext cx="7772400" cy="914400"/>
          </a:xfrm>
          <a:ln w="3175">
            <a:solidFill>
              <a:schemeClr val="bg1"/>
            </a:solidFill>
            <a:miter lim="800000"/>
            <a:headEnd/>
            <a:tailEnd/>
          </a:ln>
        </p:spPr>
        <p:txBody>
          <a:bodyPr/>
          <a:lstStyle/>
          <a:p>
            <a:r>
              <a:rPr lang="en-US" altLang="en-US" dirty="0">
                <a:solidFill>
                  <a:schemeClr val="tx2"/>
                </a:solidFill>
              </a:rPr>
              <a:t>SystemVerilog Logic Data type</a:t>
            </a:r>
          </a:p>
        </p:txBody>
      </p:sp>
      <p:sp>
        <p:nvSpPr>
          <p:cNvPr id="98310" name="Rectangle 3">
            <a:extLst>
              <a:ext uri="{FF2B5EF4-FFF2-40B4-BE49-F238E27FC236}">
                <a16:creationId xmlns:a16="http://schemas.microsoft.com/office/drawing/2014/main" id="{42AAE1B6-8DA2-4A4E-8965-B944BAA31C15}"/>
              </a:ext>
            </a:extLst>
          </p:cNvPr>
          <p:cNvSpPr>
            <a:spLocks noGrp="1" noChangeArrowheads="1"/>
          </p:cNvSpPr>
          <p:nvPr>
            <p:ph type="body" idx="4294967295"/>
          </p:nvPr>
        </p:nvSpPr>
        <p:spPr>
          <a:xfrm>
            <a:off x="441789" y="842481"/>
            <a:ext cx="10520737" cy="5253519"/>
          </a:xfrm>
        </p:spPr>
        <p:txBody>
          <a:bodyPr>
            <a:normAutofit/>
          </a:bodyPr>
          <a:lstStyle/>
          <a:p>
            <a:pPr>
              <a:buFontTx/>
              <a:buNone/>
            </a:pPr>
            <a:r>
              <a:rPr lang="en-US" altLang="en-US" sz="2400" dirty="0"/>
              <a:t> module </a:t>
            </a:r>
            <a:r>
              <a:rPr lang="en-US" altLang="en-US" sz="2400" dirty="0" err="1"/>
              <a:t>fulladder</a:t>
            </a:r>
            <a:endParaRPr lang="en-US" altLang="en-US" sz="2400" dirty="0"/>
          </a:p>
          <a:p>
            <a:pPr>
              <a:buFontTx/>
              <a:buNone/>
            </a:pPr>
            <a:r>
              <a:rPr lang="en-US" altLang="en-US" sz="2400" dirty="0"/>
              <a:t>( input  logic  a, b, cin,</a:t>
            </a:r>
          </a:p>
          <a:p>
            <a:pPr>
              <a:buFontTx/>
              <a:buNone/>
            </a:pPr>
            <a:r>
              <a:rPr lang="en-US" altLang="en-US" sz="2400" dirty="0"/>
              <a:t>output logic </a:t>
            </a:r>
            <a:r>
              <a:rPr lang="en-US" altLang="en-US" sz="2400" dirty="0" err="1"/>
              <a:t>sum,carry</a:t>
            </a:r>
            <a:r>
              <a:rPr lang="en-US" altLang="en-US" sz="2400" dirty="0"/>
              <a:t>);</a:t>
            </a:r>
          </a:p>
          <a:p>
            <a:pPr>
              <a:buFontTx/>
              <a:buNone/>
            </a:pPr>
            <a:r>
              <a:rPr lang="en-US" altLang="en-US" sz="2400" dirty="0"/>
              <a:t>  always @( a or b or cin) </a:t>
            </a:r>
          </a:p>
          <a:p>
            <a:pPr>
              <a:buFontTx/>
              <a:buNone/>
            </a:pPr>
            <a:r>
              <a:rPr lang="en-US" altLang="en-US" sz="2400" dirty="0"/>
              <a:t>  begin</a:t>
            </a:r>
          </a:p>
          <a:p>
            <a:pPr>
              <a:buFontTx/>
              <a:buNone/>
            </a:pPr>
            <a:r>
              <a:rPr lang="en-US" altLang="en-US" sz="2400" dirty="0"/>
              <a:t>      sum =a ^b^ cin;</a:t>
            </a:r>
          </a:p>
          <a:p>
            <a:pPr>
              <a:buFontTx/>
              <a:buNone/>
            </a:pPr>
            <a:r>
              <a:rPr lang="en-US" altLang="en-US" sz="2400" dirty="0"/>
              <a:t>      carry =a &amp; b| b&amp; cin| cin &amp; a;</a:t>
            </a:r>
          </a:p>
          <a:p>
            <a:pPr>
              <a:buFontTx/>
              <a:buNone/>
            </a:pPr>
            <a:r>
              <a:rPr lang="en-US" altLang="en-US" sz="2400" dirty="0"/>
              <a:t>end</a:t>
            </a:r>
          </a:p>
          <a:p>
            <a:pPr>
              <a:buFontTx/>
              <a:buNone/>
            </a:pPr>
            <a:r>
              <a:rPr lang="en-US" altLang="en-US" sz="2400" dirty="0"/>
              <a:t>endmodule</a:t>
            </a:r>
          </a:p>
          <a:p>
            <a:pPr>
              <a:buFontTx/>
              <a:buNone/>
            </a:pPr>
            <a:endParaRPr lang="en-US" altLang="en-US" sz="24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5">
            <a:extLst>
              <a:ext uri="{FF2B5EF4-FFF2-40B4-BE49-F238E27FC236}">
                <a16:creationId xmlns:a16="http://schemas.microsoft.com/office/drawing/2014/main" id="{CC5C6C48-4D0A-4161-816C-C036494D0EDD}"/>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200"/>
          </a:p>
        </p:txBody>
      </p:sp>
      <p:sp>
        <p:nvSpPr>
          <p:cNvPr id="156675" name="Rectangle 6">
            <a:extLst>
              <a:ext uri="{FF2B5EF4-FFF2-40B4-BE49-F238E27FC236}">
                <a16:creationId xmlns:a16="http://schemas.microsoft.com/office/drawing/2014/main" id="{9549F60C-2FE7-4975-A3E2-6A5ED9146F0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E2A199E2-7E58-4E44-AA51-6AC291333578}" type="slidenum">
              <a:rPr lang="en-US" altLang="en-US" sz="1400"/>
              <a:pPr/>
              <a:t>28</a:t>
            </a:fld>
            <a:endParaRPr lang="en-US" altLang="en-US" sz="1400"/>
          </a:p>
        </p:txBody>
      </p:sp>
      <p:sp>
        <p:nvSpPr>
          <p:cNvPr id="156676" name="Rectangle 5">
            <a:extLst>
              <a:ext uri="{FF2B5EF4-FFF2-40B4-BE49-F238E27FC236}">
                <a16:creationId xmlns:a16="http://schemas.microsoft.com/office/drawing/2014/main" id="{4F13A626-14C2-4A91-8B22-EFB0E574A907}"/>
              </a:ext>
            </a:extLst>
          </p:cNvPr>
          <p:cNvSpPr txBox="1">
            <a:spLocks noGrp="1" noChangeArrowheads="1"/>
          </p:cNvSpPr>
          <p:nvPr/>
        </p:nvSpPr>
        <p:spPr bwMode="auto">
          <a:xfrm>
            <a:off x="4038600" y="6400800"/>
            <a:ext cx="419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en-US" altLang="en-US" sz="1200" b="1"/>
          </a:p>
        </p:txBody>
      </p:sp>
      <p:sp>
        <p:nvSpPr>
          <p:cNvPr id="156678" name="Rectangle 2">
            <a:extLst>
              <a:ext uri="{FF2B5EF4-FFF2-40B4-BE49-F238E27FC236}">
                <a16:creationId xmlns:a16="http://schemas.microsoft.com/office/drawing/2014/main" id="{36F38D9F-A25A-4B21-A75A-9072B7D8BF44}"/>
              </a:ext>
            </a:extLst>
          </p:cNvPr>
          <p:cNvSpPr>
            <a:spLocks noGrp="1" noChangeArrowheads="1"/>
          </p:cNvSpPr>
          <p:nvPr>
            <p:ph type="title"/>
          </p:nvPr>
        </p:nvSpPr>
        <p:spPr>
          <a:xfrm>
            <a:off x="0" y="167761"/>
            <a:ext cx="10972801" cy="883673"/>
          </a:xfrm>
        </p:spPr>
        <p:txBody>
          <a:bodyPr/>
          <a:lstStyle/>
          <a:p>
            <a:pPr eaLnBrk="1" hangingPunct="1"/>
            <a:r>
              <a:rPr lang="en-US" altLang="en-US" dirty="0">
                <a:solidFill>
                  <a:schemeClr val="tx2"/>
                </a:solidFill>
              </a:rPr>
              <a:t>SystemVerilog Procedural blocks</a:t>
            </a:r>
          </a:p>
        </p:txBody>
      </p:sp>
      <p:sp>
        <p:nvSpPr>
          <p:cNvPr id="156679" name="Rectangle 3">
            <a:extLst>
              <a:ext uri="{FF2B5EF4-FFF2-40B4-BE49-F238E27FC236}">
                <a16:creationId xmlns:a16="http://schemas.microsoft.com/office/drawing/2014/main" id="{1C22A7A7-7E74-44C0-AA8C-841493206E66}"/>
              </a:ext>
            </a:extLst>
          </p:cNvPr>
          <p:cNvSpPr>
            <a:spLocks noGrp="1" noChangeArrowheads="1"/>
          </p:cNvSpPr>
          <p:nvPr>
            <p:ph type="body" idx="1"/>
          </p:nvPr>
        </p:nvSpPr>
        <p:spPr>
          <a:xfrm>
            <a:off x="592915" y="1051434"/>
            <a:ext cx="10972801" cy="5196968"/>
          </a:xfrm>
        </p:spPr>
        <p:txBody>
          <a:bodyPr/>
          <a:lstStyle/>
          <a:p>
            <a:r>
              <a:rPr lang="en-US" altLang="en-US" sz="2400" dirty="0"/>
              <a:t>The Verilog language provides a general-purpose procedural block called always, that is used to model a variety of hardware types as well as verification routines.</a:t>
            </a:r>
          </a:p>
          <a:p>
            <a:r>
              <a:rPr lang="en-US" altLang="en-US" sz="2400" dirty="0"/>
              <a:t>Because of the general-purpose application of the always procedural block, the design intent is not readily apparent.</a:t>
            </a:r>
          </a:p>
          <a:p>
            <a:r>
              <a:rPr lang="en-US" altLang="en-US" sz="2400" dirty="0"/>
              <a:t>SystemVerilog extends Verilog by adding hardware specific procedural blocks that clearly indicate the designer’s intent.</a:t>
            </a:r>
          </a:p>
          <a:p>
            <a:r>
              <a:rPr lang="en-US" altLang="en-US" sz="2400" dirty="0"/>
              <a:t>By reducing the ambiguity of the general purpose always procedural block, simulation, synthesis, formal checkers, lint checkers, and other EDA software tools can perform their tasks with greater accuracy , and with a greater consistency between different tools.</a:t>
            </a:r>
          </a:p>
          <a:p>
            <a:pPr>
              <a:buFontTx/>
              <a:buNone/>
            </a:pPr>
            <a:endParaRPr lang="en-US" altLang="en-US" sz="24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46F03-CB7A-40D3-AD1E-340FDD585D9C}"/>
              </a:ext>
            </a:extLst>
          </p:cNvPr>
          <p:cNvSpPr>
            <a:spLocks noGrp="1"/>
          </p:cNvSpPr>
          <p:nvPr>
            <p:ph type="title"/>
          </p:nvPr>
        </p:nvSpPr>
        <p:spPr>
          <a:xfrm>
            <a:off x="571370" y="571501"/>
            <a:ext cx="11010816" cy="630576"/>
          </a:xfrm>
        </p:spPr>
        <p:txBody>
          <a:bodyPr/>
          <a:lstStyle/>
          <a:p>
            <a:r>
              <a:rPr lang="en-US">
                <a:solidFill>
                  <a:schemeClr val="tx2"/>
                </a:solidFill>
              </a:rPr>
              <a:t>SystemVerilog specialized always blocks</a:t>
            </a:r>
          </a:p>
        </p:txBody>
      </p:sp>
      <p:sp>
        <p:nvSpPr>
          <p:cNvPr id="3" name="Content Placeholder 2">
            <a:extLst>
              <a:ext uri="{FF2B5EF4-FFF2-40B4-BE49-F238E27FC236}">
                <a16:creationId xmlns:a16="http://schemas.microsoft.com/office/drawing/2014/main" id="{7017E065-B4FB-4FE9-A64A-AD78D52CE9E0}"/>
              </a:ext>
            </a:extLst>
          </p:cNvPr>
          <p:cNvSpPr>
            <a:spLocks noGrp="1"/>
          </p:cNvSpPr>
          <p:nvPr>
            <p:ph sz="quarter" idx="28"/>
          </p:nvPr>
        </p:nvSpPr>
        <p:spPr>
          <a:xfrm>
            <a:off x="571286" y="1293311"/>
            <a:ext cx="11010900" cy="4574947"/>
          </a:xfrm>
        </p:spPr>
        <p:txBody>
          <a:bodyPr/>
          <a:lstStyle/>
          <a:p>
            <a:r>
              <a:rPr lang="en-US"/>
              <a:t>always_comb</a:t>
            </a:r>
          </a:p>
          <a:p>
            <a:r>
              <a:rPr lang="en-US"/>
              <a:t>always_latch</a:t>
            </a:r>
          </a:p>
          <a:p>
            <a:r>
              <a:rPr lang="en-US"/>
              <a:t>always_ff</a:t>
            </a:r>
          </a:p>
        </p:txBody>
      </p:sp>
    </p:spTree>
    <p:extLst>
      <p:ext uri="{BB962C8B-B14F-4D97-AF65-F5344CB8AC3E}">
        <p14:creationId xmlns:p14="http://schemas.microsoft.com/office/powerpoint/2010/main" val="414184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B5370-C8C4-4E48-BC8C-4292825D3DB9}"/>
              </a:ext>
            </a:extLst>
          </p:cNvPr>
          <p:cNvSpPr>
            <a:spLocks noGrp="1"/>
          </p:cNvSpPr>
          <p:nvPr>
            <p:ph type="title"/>
          </p:nvPr>
        </p:nvSpPr>
        <p:spPr>
          <a:xfrm>
            <a:off x="592914" y="384213"/>
            <a:ext cx="10972801" cy="883673"/>
          </a:xfrm>
        </p:spPr>
        <p:txBody>
          <a:bodyPr/>
          <a:lstStyle/>
          <a:p>
            <a:r>
              <a:rPr lang="en-US" sz="3600" dirty="0">
                <a:solidFill>
                  <a:schemeClr val="tx2"/>
                </a:solidFill>
              </a:rPr>
              <a:t>Key takeaways of the training with hands-on labs</a:t>
            </a:r>
          </a:p>
        </p:txBody>
      </p:sp>
      <p:sp>
        <p:nvSpPr>
          <p:cNvPr id="3" name="Content Placeholder 2">
            <a:extLst>
              <a:ext uri="{FF2B5EF4-FFF2-40B4-BE49-F238E27FC236}">
                <a16:creationId xmlns:a16="http://schemas.microsoft.com/office/drawing/2014/main" id="{4C7B50C8-9246-4700-B80F-52BD7F9B58FB}"/>
              </a:ext>
            </a:extLst>
          </p:cNvPr>
          <p:cNvSpPr>
            <a:spLocks noGrp="1"/>
          </p:cNvSpPr>
          <p:nvPr>
            <p:ph idx="1"/>
          </p:nvPr>
        </p:nvSpPr>
        <p:spPr>
          <a:xfrm>
            <a:off x="609599" y="1267886"/>
            <a:ext cx="10972801" cy="4903398"/>
          </a:xfrm>
        </p:spPr>
        <p:txBody>
          <a:bodyPr/>
          <a:lstStyle/>
          <a:p>
            <a:r>
              <a:rPr lang="en-US" dirty="0"/>
              <a:t>Introduction to the SV Logic data type</a:t>
            </a:r>
          </a:p>
          <a:p>
            <a:r>
              <a:rPr lang="en-US" dirty="0"/>
              <a:t>Implicit .name and .* associations</a:t>
            </a:r>
          </a:p>
          <a:p>
            <a:r>
              <a:rPr lang="en-US" dirty="0"/>
              <a:t>Specialized always procedural blocks</a:t>
            </a:r>
          </a:p>
          <a:p>
            <a:r>
              <a:rPr lang="en-US" dirty="0"/>
              <a:t>Enumerated data types</a:t>
            </a:r>
          </a:p>
          <a:p>
            <a:r>
              <a:rPr lang="en-US" dirty="0"/>
              <a:t>Constraint random test case generation</a:t>
            </a:r>
          </a:p>
          <a:p>
            <a:r>
              <a:rPr lang="en-US" dirty="0"/>
              <a:t>Check the functionality of the design using </a:t>
            </a:r>
            <a:r>
              <a:rPr lang="en-US" dirty="0">
                <a:solidFill>
                  <a:schemeClr val="tx2"/>
                </a:solidFill>
              </a:rPr>
              <a:t>Questa- Intel FPGA starter edition</a:t>
            </a:r>
          </a:p>
          <a:p>
            <a:endParaRPr lang="en-US" dirty="0"/>
          </a:p>
        </p:txBody>
      </p:sp>
    </p:spTree>
    <p:extLst>
      <p:ext uri="{BB962C8B-B14F-4D97-AF65-F5344CB8AC3E}">
        <p14:creationId xmlns:p14="http://schemas.microsoft.com/office/powerpoint/2010/main" val="41033898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5">
            <a:extLst>
              <a:ext uri="{FF2B5EF4-FFF2-40B4-BE49-F238E27FC236}">
                <a16:creationId xmlns:a16="http://schemas.microsoft.com/office/drawing/2014/main" id="{61E6748E-756E-4DD8-B852-D2D069739947}"/>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200"/>
          </a:p>
        </p:txBody>
      </p:sp>
      <p:sp>
        <p:nvSpPr>
          <p:cNvPr id="158723" name="Rectangle 6">
            <a:extLst>
              <a:ext uri="{FF2B5EF4-FFF2-40B4-BE49-F238E27FC236}">
                <a16:creationId xmlns:a16="http://schemas.microsoft.com/office/drawing/2014/main" id="{801B8C06-20F5-4995-8421-C16F328F13D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B55FDBB7-901E-4DB6-B55C-E82FFFAF71C5}" type="slidenum">
              <a:rPr lang="en-US" altLang="en-US" sz="1400"/>
              <a:pPr/>
              <a:t>30</a:t>
            </a:fld>
            <a:endParaRPr lang="en-US" altLang="en-US" sz="1400"/>
          </a:p>
        </p:txBody>
      </p:sp>
      <p:sp>
        <p:nvSpPr>
          <p:cNvPr id="158724" name="Rectangle 5">
            <a:extLst>
              <a:ext uri="{FF2B5EF4-FFF2-40B4-BE49-F238E27FC236}">
                <a16:creationId xmlns:a16="http://schemas.microsoft.com/office/drawing/2014/main" id="{6875B1B3-191D-4D4C-9177-715E06CD7FB6}"/>
              </a:ext>
            </a:extLst>
          </p:cNvPr>
          <p:cNvSpPr txBox="1">
            <a:spLocks noGrp="1" noChangeArrowheads="1"/>
          </p:cNvSpPr>
          <p:nvPr/>
        </p:nvSpPr>
        <p:spPr bwMode="auto">
          <a:xfrm>
            <a:off x="4038600" y="6400800"/>
            <a:ext cx="419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en-US" altLang="en-US" sz="1200" b="1"/>
          </a:p>
        </p:txBody>
      </p:sp>
      <p:sp>
        <p:nvSpPr>
          <p:cNvPr id="158726" name="Title 1">
            <a:extLst>
              <a:ext uri="{FF2B5EF4-FFF2-40B4-BE49-F238E27FC236}">
                <a16:creationId xmlns:a16="http://schemas.microsoft.com/office/drawing/2014/main" id="{4CAA3B3D-E21B-4738-B3E5-2E13266A4A7C}"/>
              </a:ext>
            </a:extLst>
          </p:cNvPr>
          <p:cNvSpPr>
            <a:spLocks noGrp="1"/>
          </p:cNvSpPr>
          <p:nvPr>
            <p:ph type="title" idx="4294967295"/>
          </p:nvPr>
        </p:nvSpPr>
        <p:spPr>
          <a:xfrm>
            <a:off x="102742" y="113016"/>
            <a:ext cx="10108058" cy="801384"/>
          </a:xfrm>
        </p:spPr>
        <p:txBody>
          <a:bodyPr/>
          <a:lstStyle/>
          <a:p>
            <a:r>
              <a:rPr lang="en-US" altLang="en-US" sz="3200" dirty="0">
                <a:solidFill>
                  <a:schemeClr val="tx2"/>
                </a:solidFill>
              </a:rPr>
              <a:t>Always Block</a:t>
            </a:r>
          </a:p>
        </p:txBody>
      </p:sp>
      <p:sp>
        <p:nvSpPr>
          <p:cNvPr id="3" name="Content Placeholder 2">
            <a:extLst>
              <a:ext uri="{FF2B5EF4-FFF2-40B4-BE49-F238E27FC236}">
                <a16:creationId xmlns:a16="http://schemas.microsoft.com/office/drawing/2014/main" id="{83410C9E-2C6D-4A9A-BF69-943B2484EF3E}"/>
              </a:ext>
            </a:extLst>
          </p:cNvPr>
          <p:cNvSpPr>
            <a:spLocks noGrp="1"/>
          </p:cNvSpPr>
          <p:nvPr>
            <p:ph idx="4294967295"/>
          </p:nvPr>
        </p:nvSpPr>
        <p:spPr>
          <a:xfrm>
            <a:off x="349321" y="914400"/>
            <a:ext cx="10623479" cy="5562600"/>
          </a:xfrm>
        </p:spPr>
        <p:txBody>
          <a:bodyPr rtlCol="0">
            <a:normAutofit lnSpcReduction="10000"/>
          </a:bodyPr>
          <a:lstStyle/>
          <a:p>
            <a:pPr>
              <a:buNone/>
              <a:defRPr/>
            </a:pPr>
            <a:r>
              <a:rPr lang="en-US" sz="2400" u="sng" dirty="0"/>
              <a:t>Combinational Logic:</a:t>
            </a:r>
          </a:p>
          <a:p>
            <a:pPr>
              <a:buFont typeface="Arial" pitchFamily="34" charset="0"/>
              <a:buChar char="•"/>
              <a:defRPr/>
            </a:pPr>
            <a:r>
              <a:rPr lang="en-US" sz="2400" dirty="0"/>
              <a:t>The always keyword must be followed by a sensitive event control line.( the @ token).</a:t>
            </a:r>
          </a:p>
          <a:p>
            <a:pPr>
              <a:buFont typeface="Arial" pitchFamily="34" charset="0"/>
              <a:buChar char="•"/>
              <a:defRPr/>
            </a:pPr>
            <a:r>
              <a:rPr lang="en-US" sz="2400" dirty="0"/>
              <a:t>The sensitivity list  of the event control cannot contain posedge or negedge qualifiers.</a:t>
            </a:r>
          </a:p>
          <a:p>
            <a:pPr>
              <a:buFont typeface="Arial" pitchFamily="34" charset="0"/>
              <a:buChar char="•"/>
              <a:defRPr/>
            </a:pPr>
            <a:r>
              <a:rPr lang="en-US" sz="2400" dirty="0"/>
              <a:t>The sensitivity list should include all inputs to the Procedural block. Inputs are any signal read by the procedural block, where that signal receives its value from outside the procedural block.</a:t>
            </a:r>
          </a:p>
          <a:p>
            <a:pPr>
              <a:buFont typeface="Arial" pitchFamily="34" charset="0"/>
              <a:buChar char="•"/>
              <a:defRPr/>
            </a:pPr>
            <a:r>
              <a:rPr lang="en-US" sz="2400" dirty="0"/>
              <a:t>The procedural block cannot contain any other event controls.</a:t>
            </a:r>
          </a:p>
          <a:p>
            <a:pPr>
              <a:buFont typeface="Arial" pitchFamily="34" charset="0"/>
              <a:buChar char="•"/>
              <a:defRPr/>
            </a:pPr>
            <a:r>
              <a:rPr lang="en-US" sz="2400" dirty="0"/>
              <a:t>All variables written to by the procedural block must be updated for all possible input conditions.</a:t>
            </a:r>
          </a:p>
          <a:p>
            <a:pPr>
              <a:buFont typeface="Arial" pitchFamily="34" charset="0"/>
              <a:buChar char="•"/>
              <a:defRPr/>
            </a:pPr>
            <a:r>
              <a:rPr lang="en-US" sz="2400" dirty="0"/>
              <a:t>Any variables written to by the procedural block cannot be written by another procedural block.</a:t>
            </a:r>
          </a:p>
        </p:txBody>
      </p:sp>
      <p:sp>
        <p:nvSpPr>
          <p:cNvPr id="158729" name="Footer Placeholder 4">
            <a:extLst>
              <a:ext uri="{FF2B5EF4-FFF2-40B4-BE49-F238E27FC236}">
                <a16:creationId xmlns:a16="http://schemas.microsoft.com/office/drawing/2014/main" id="{857EF129-1C76-4FC5-AF04-8842A2B7BA43}"/>
              </a:ext>
            </a:extLst>
          </p:cNvPr>
          <p:cNvSpPr txBox="1">
            <a:spLocks noGrp="1"/>
          </p:cNvSpPr>
          <p:nvPr/>
        </p:nvSpPr>
        <p:spPr bwMode="auto">
          <a:xfrm>
            <a:off x="4038600" y="6400800"/>
            <a:ext cx="419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en-US" altLang="en-US" sz="1200" b="1"/>
          </a:p>
        </p:txBody>
      </p:sp>
    </p:spTree>
    <p:extLst>
      <p:ext uri="{BB962C8B-B14F-4D97-AF65-F5344CB8AC3E}">
        <p14:creationId xmlns:p14="http://schemas.microsoft.com/office/powerpoint/2010/main" val="8286947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77DBF-673D-49C8-8405-4A4E83A9397D}"/>
              </a:ext>
            </a:extLst>
          </p:cNvPr>
          <p:cNvSpPr>
            <a:spLocks noGrp="1"/>
          </p:cNvSpPr>
          <p:nvPr>
            <p:ph type="title"/>
          </p:nvPr>
        </p:nvSpPr>
        <p:spPr/>
        <p:txBody>
          <a:bodyPr/>
          <a:lstStyle/>
          <a:p>
            <a:r>
              <a:rPr lang="en-US">
                <a:solidFill>
                  <a:schemeClr val="tx2"/>
                </a:solidFill>
              </a:rPr>
              <a:t>always_comb</a:t>
            </a:r>
          </a:p>
        </p:txBody>
      </p:sp>
      <p:sp>
        <p:nvSpPr>
          <p:cNvPr id="3" name="Content Placeholder 2">
            <a:extLst>
              <a:ext uri="{FF2B5EF4-FFF2-40B4-BE49-F238E27FC236}">
                <a16:creationId xmlns:a16="http://schemas.microsoft.com/office/drawing/2014/main" id="{10ABF568-7040-4041-B750-0D4763482BB9}"/>
              </a:ext>
            </a:extLst>
          </p:cNvPr>
          <p:cNvSpPr>
            <a:spLocks noGrp="1"/>
          </p:cNvSpPr>
          <p:nvPr>
            <p:ph sz="quarter" idx="27"/>
          </p:nvPr>
        </p:nvSpPr>
        <p:spPr/>
        <p:txBody>
          <a:bodyPr/>
          <a:lstStyle/>
          <a:p>
            <a:r>
              <a:rPr lang="en-US"/>
              <a:t>Designer’s intent to model combinatorial logic</a:t>
            </a:r>
          </a:p>
          <a:p>
            <a:r>
              <a:rPr lang="en-US"/>
              <a:t>Sensitivity list is inferred</a:t>
            </a:r>
          </a:p>
          <a:p>
            <a:r>
              <a:rPr lang="en-US"/>
              <a:t>Outputs cannot be assigned in another block</a:t>
            </a:r>
          </a:p>
          <a:p>
            <a:r>
              <a:rPr lang="en-US"/>
              <a:t>Evaluated at time zero</a:t>
            </a:r>
          </a:p>
          <a:p>
            <a:endParaRPr lang="en-US"/>
          </a:p>
        </p:txBody>
      </p:sp>
      <p:pic>
        <p:nvPicPr>
          <p:cNvPr id="5" name="Content Placeholder 4">
            <a:extLst>
              <a:ext uri="{FF2B5EF4-FFF2-40B4-BE49-F238E27FC236}">
                <a16:creationId xmlns:a16="http://schemas.microsoft.com/office/drawing/2014/main" id="{BF6B72DA-0A9C-41D9-9278-C19C6602DB8F}"/>
              </a:ext>
            </a:extLst>
          </p:cNvPr>
          <p:cNvPicPr>
            <a:picLocks noGrp="1" noChangeAspect="1"/>
          </p:cNvPicPr>
          <p:nvPr>
            <p:ph sz="quarter" idx="28"/>
          </p:nvPr>
        </p:nvPicPr>
        <p:blipFill>
          <a:blip r:embed="rId2"/>
          <a:stretch>
            <a:fillRect/>
          </a:stretch>
        </p:blipFill>
        <p:spPr>
          <a:xfrm>
            <a:off x="5860025" y="1524001"/>
            <a:ext cx="5717613" cy="4039029"/>
          </a:xfrm>
          <a:prstGeom prst="rect">
            <a:avLst/>
          </a:prstGeom>
        </p:spPr>
      </p:pic>
    </p:spTree>
    <p:extLst>
      <p:ext uri="{BB962C8B-B14F-4D97-AF65-F5344CB8AC3E}">
        <p14:creationId xmlns:p14="http://schemas.microsoft.com/office/powerpoint/2010/main" val="19946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5">
            <a:extLst>
              <a:ext uri="{FF2B5EF4-FFF2-40B4-BE49-F238E27FC236}">
                <a16:creationId xmlns:a16="http://schemas.microsoft.com/office/drawing/2014/main" id="{E98D0EBB-EB85-4177-B797-0FA6146ED7E8}"/>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200"/>
          </a:p>
        </p:txBody>
      </p:sp>
      <p:sp>
        <p:nvSpPr>
          <p:cNvPr id="159747" name="Rectangle 6">
            <a:extLst>
              <a:ext uri="{FF2B5EF4-FFF2-40B4-BE49-F238E27FC236}">
                <a16:creationId xmlns:a16="http://schemas.microsoft.com/office/drawing/2014/main" id="{A0DB99A3-82D0-499C-BFFF-3A2E6DE8234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A3491A77-CB89-4E14-95E6-35C1B253F3FB}" type="slidenum">
              <a:rPr lang="en-US" altLang="en-US" sz="1400"/>
              <a:pPr/>
              <a:t>32</a:t>
            </a:fld>
            <a:endParaRPr lang="en-US" altLang="en-US" sz="1400"/>
          </a:p>
        </p:txBody>
      </p:sp>
      <p:sp>
        <p:nvSpPr>
          <p:cNvPr id="159748" name="Rectangle 5">
            <a:extLst>
              <a:ext uri="{FF2B5EF4-FFF2-40B4-BE49-F238E27FC236}">
                <a16:creationId xmlns:a16="http://schemas.microsoft.com/office/drawing/2014/main" id="{8907CCBE-8F57-4830-9B52-CC8CBA834E29}"/>
              </a:ext>
            </a:extLst>
          </p:cNvPr>
          <p:cNvSpPr txBox="1">
            <a:spLocks noGrp="1" noChangeArrowheads="1"/>
          </p:cNvSpPr>
          <p:nvPr/>
        </p:nvSpPr>
        <p:spPr bwMode="auto">
          <a:xfrm>
            <a:off x="4038600" y="6400800"/>
            <a:ext cx="419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en-US" altLang="en-US" sz="1200" b="1"/>
          </a:p>
        </p:txBody>
      </p:sp>
      <p:sp>
        <p:nvSpPr>
          <p:cNvPr id="2" name="Title 1">
            <a:extLst>
              <a:ext uri="{FF2B5EF4-FFF2-40B4-BE49-F238E27FC236}">
                <a16:creationId xmlns:a16="http://schemas.microsoft.com/office/drawing/2014/main" id="{38730569-6080-4F39-9765-3A66DA6CB2BF}"/>
              </a:ext>
            </a:extLst>
          </p:cNvPr>
          <p:cNvSpPr>
            <a:spLocks noGrp="1"/>
          </p:cNvSpPr>
          <p:nvPr>
            <p:ph type="title" idx="4294967295"/>
          </p:nvPr>
        </p:nvSpPr>
        <p:spPr>
          <a:xfrm>
            <a:off x="80481" y="175419"/>
            <a:ext cx="8229600" cy="563562"/>
          </a:xfrm>
        </p:spPr>
        <p:txBody>
          <a:bodyPr>
            <a:normAutofit/>
          </a:bodyPr>
          <a:lstStyle/>
          <a:p>
            <a:pPr>
              <a:defRPr/>
            </a:pPr>
            <a:r>
              <a:rPr lang="en-US" sz="3200" dirty="0">
                <a:solidFill>
                  <a:schemeClr val="tx2"/>
                </a:solidFill>
              </a:rPr>
              <a:t>Latched Logic – Specialized Always block</a:t>
            </a:r>
          </a:p>
        </p:txBody>
      </p:sp>
      <p:sp>
        <p:nvSpPr>
          <p:cNvPr id="3" name="Content Placeholder 2">
            <a:extLst>
              <a:ext uri="{FF2B5EF4-FFF2-40B4-BE49-F238E27FC236}">
                <a16:creationId xmlns:a16="http://schemas.microsoft.com/office/drawing/2014/main" id="{69303168-FC9D-4047-9AC3-C8E5701F8EAC}"/>
              </a:ext>
            </a:extLst>
          </p:cNvPr>
          <p:cNvSpPr>
            <a:spLocks noGrp="1"/>
          </p:cNvSpPr>
          <p:nvPr>
            <p:ph idx="4294967295"/>
          </p:nvPr>
        </p:nvSpPr>
        <p:spPr>
          <a:xfrm>
            <a:off x="267127" y="838200"/>
            <a:ext cx="11034445" cy="5638800"/>
          </a:xfrm>
        </p:spPr>
        <p:txBody>
          <a:bodyPr rtlCol="0">
            <a:normAutofit lnSpcReduction="10000"/>
          </a:bodyPr>
          <a:lstStyle/>
          <a:p>
            <a:pPr>
              <a:buNone/>
              <a:defRPr/>
            </a:pPr>
            <a:r>
              <a:rPr lang="en-US" sz="2400" u="sng" dirty="0"/>
              <a:t>Latched Logic</a:t>
            </a:r>
            <a:r>
              <a:rPr lang="en-US" u="sng" dirty="0"/>
              <a:t>:</a:t>
            </a:r>
          </a:p>
          <a:p>
            <a:pPr>
              <a:buFont typeface="Arial" pitchFamily="34" charset="0"/>
              <a:buChar char="•"/>
              <a:defRPr/>
            </a:pPr>
            <a:r>
              <a:rPr lang="en-US" sz="2400" dirty="0"/>
              <a:t>The always keyword must be followed by a sensitive event control ( i.e. @ token).</a:t>
            </a:r>
          </a:p>
          <a:p>
            <a:pPr>
              <a:buFont typeface="Arial" pitchFamily="34" charset="0"/>
              <a:buChar char="•"/>
              <a:defRPr/>
            </a:pPr>
            <a:r>
              <a:rPr lang="en-US" sz="2400" dirty="0"/>
              <a:t>The sensitivity list of the event control cannot contain posedge or negedge qualifiers.</a:t>
            </a:r>
          </a:p>
          <a:p>
            <a:pPr>
              <a:buFont typeface="Arial" pitchFamily="34" charset="0"/>
              <a:buChar char="•"/>
              <a:defRPr/>
            </a:pPr>
            <a:r>
              <a:rPr lang="en-US" sz="2400" dirty="0"/>
              <a:t>The sensitivity list should include all inputs to the procedural block .</a:t>
            </a:r>
          </a:p>
          <a:p>
            <a:pPr>
              <a:buFont typeface="Arial" pitchFamily="34" charset="0"/>
              <a:buChar char="•"/>
              <a:defRPr/>
            </a:pPr>
            <a:r>
              <a:rPr lang="en-US" sz="2400" dirty="0"/>
              <a:t>Inputs are any signal read by the procedural block, where that signal receives its value from outside the procedural block.</a:t>
            </a:r>
          </a:p>
          <a:p>
            <a:pPr>
              <a:buFont typeface="Arial" pitchFamily="34" charset="0"/>
              <a:buChar char="•"/>
              <a:defRPr/>
            </a:pPr>
            <a:r>
              <a:rPr lang="en-US" sz="2400" dirty="0"/>
              <a:t>The procedural cannot contain any other event controls.</a:t>
            </a:r>
          </a:p>
          <a:p>
            <a:pPr>
              <a:buFont typeface="Arial" pitchFamily="34" charset="0"/>
              <a:buChar char="•"/>
              <a:defRPr/>
            </a:pPr>
            <a:r>
              <a:rPr lang="en-US" sz="2400" dirty="0"/>
              <a:t>At least one variable written to  by the procedural block must not be updated for some input conditions.</a:t>
            </a:r>
          </a:p>
          <a:p>
            <a:pPr>
              <a:buFont typeface="Arial" pitchFamily="34" charset="0"/>
              <a:buChar char="•"/>
              <a:defRPr/>
            </a:pPr>
            <a:r>
              <a:rPr lang="en-US" sz="2400" dirty="0"/>
              <a:t>Any variables written to by the procedural block cannot be written to by any other procedural block.</a:t>
            </a:r>
          </a:p>
        </p:txBody>
      </p:sp>
      <p:sp>
        <p:nvSpPr>
          <p:cNvPr id="159753" name="Footer Placeholder 4">
            <a:extLst>
              <a:ext uri="{FF2B5EF4-FFF2-40B4-BE49-F238E27FC236}">
                <a16:creationId xmlns:a16="http://schemas.microsoft.com/office/drawing/2014/main" id="{95BCC5FD-1B3F-4F65-BFD2-299B53DD4C7A}"/>
              </a:ext>
            </a:extLst>
          </p:cNvPr>
          <p:cNvSpPr txBox="1">
            <a:spLocks noGrp="1"/>
          </p:cNvSpPr>
          <p:nvPr/>
        </p:nvSpPr>
        <p:spPr bwMode="auto">
          <a:xfrm>
            <a:off x="4038600" y="6400800"/>
            <a:ext cx="419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en-US" altLang="en-US" sz="1200" b="1"/>
          </a:p>
        </p:txBody>
      </p:sp>
    </p:spTree>
    <p:extLst>
      <p:ext uri="{BB962C8B-B14F-4D97-AF65-F5344CB8AC3E}">
        <p14:creationId xmlns:p14="http://schemas.microsoft.com/office/powerpoint/2010/main" val="819934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70703-63A8-463C-ACD2-2418F086A79E}"/>
              </a:ext>
            </a:extLst>
          </p:cNvPr>
          <p:cNvSpPr>
            <a:spLocks noGrp="1"/>
          </p:cNvSpPr>
          <p:nvPr>
            <p:ph type="title"/>
          </p:nvPr>
        </p:nvSpPr>
        <p:spPr/>
        <p:txBody>
          <a:bodyPr/>
          <a:lstStyle/>
          <a:p>
            <a:r>
              <a:rPr lang="en-US">
                <a:solidFill>
                  <a:schemeClr val="tx2"/>
                </a:solidFill>
              </a:rPr>
              <a:t>always_latch</a:t>
            </a:r>
          </a:p>
        </p:txBody>
      </p:sp>
      <p:sp>
        <p:nvSpPr>
          <p:cNvPr id="3" name="Content Placeholder 2">
            <a:extLst>
              <a:ext uri="{FF2B5EF4-FFF2-40B4-BE49-F238E27FC236}">
                <a16:creationId xmlns:a16="http://schemas.microsoft.com/office/drawing/2014/main" id="{15719ABE-6947-4CC1-B157-3505719945BB}"/>
              </a:ext>
            </a:extLst>
          </p:cNvPr>
          <p:cNvSpPr>
            <a:spLocks noGrp="1"/>
          </p:cNvSpPr>
          <p:nvPr>
            <p:ph sz="quarter" idx="27"/>
          </p:nvPr>
        </p:nvSpPr>
        <p:spPr/>
        <p:txBody>
          <a:bodyPr/>
          <a:lstStyle/>
          <a:p>
            <a:r>
              <a:rPr lang="en-US" dirty="0"/>
              <a:t>Designer’s intent to model latched logic</a:t>
            </a:r>
          </a:p>
          <a:p>
            <a:r>
              <a:rPr lang="en-US" dirty="0"/>
              <a:t>Sensitivity list is inferred</a:t>
            </a:r>
          </a:p>
          <a:p>
            <a:r>
              <a:rPr lang="en-US" dirty="0"/>
              <a:t>Outputs cannot be assigned in another block</a:t>
            </a:r>
          </a:p>
          <a:p>
            <a:r>
              <a:rPr lang="en-US" dirty="0"/>
              <a:t>Evaluated at time zero</a:t>
            </a:r>
          </a:p>
          <a:p>
            <a:r>
              <a:rPr lang="en-US" dirty="0"/>
              <a:t>Latch inference are discouraged in FPGA based designs</a:t>
            </a:r>
          </a:p>
          <a:p>
            <a:pPr marL="0" indent="0">
              <a:buNone/>
            </a:pPr>
            <a:endParaRPr lang="en-US" dirty="0"/>
          </a:p>
        </p:txBody>
      </p:sp>
      <p:pic>
        <p:nvPicPr>
          <p:cNvPr id="5" name="Content Placeholder 4">
            <a:extLst>
              <a:ext uri="{FF2B5EF4-FFF2-40B4-BE49-F238E27FC236}">
                <a16:creationId xmlns:a16="http://schemas.microsoft.com/office/drawing/2014/main" id="{D52E44A3-8135-42DC-A739-50C7BE3AE25F}"/>
              </a:ext>
            </a:extLst>
          </p:cNvPr>
          <p:cNvPicPr>
            <a:picLocks noGrp="1" noChangeAspect="1"/>
          </p:cNvPicPr>
          <p:nvPr>
            <p:ph sz="quarter" idx="28"/>
          </p:nvPr>
        </p:nvPicPr>
        <p:blipFill>
          <a:blip r:embed="rId2"/>
          <a:stretch>
            <a:fillRect/>
          </a:stretch>
        </p:blipFill>
        <p:spPr>
          <a:xfrm>
            <a:off x="5982985" y="1632298"/>
            <a:ext cx="5481638" cy="2363056"/>
          </a:xfrm>
          <a:prstGeom prst="rect">
            <a:avLst/>
          </a:prstGeom>
        </p:spPr>
      </p:pic>
    </p:spTree>
    <p:extLst>
      <p:ext uri="{BB962C8B-B14F-4D97-AF65-F5344CB8AC3E}">
        <p14:creationId xmlns:p14="http://schemas.microsoft.com/office/powerpoint/2010/main" val="192484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5">
            <a:extLst>
              <a:ext uri="{FF2B5EF4-FFF2-40B4-BE49-F238E27FC236}">
                <a16:creationId xmlns:a16="http://schemas.microsoft.com/office/drawing/2014/main" id="{3E2C0F4F-C353-458C-9DCA-FD25F053376F}"/>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200"/>
          </a:p>
        </p:txBody>
      </p:sp>
      <p:sp>
        <p:nvSpPr>
          <p:cNvPr id="160771" name="Rectangle 6">
            <a:extLst>
              <a:ext uri="{FF2B5EF4-FFF2-40B4-BE49-F238E27FC236}">
                <a16:creationId xmlns:a16="http://schemas.microsoft.com/office/drawing/2014/main" id="{8EDDCD31-EA07-4B2A-AFD1-3F15E2E39E3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8A3FDA7C-F6BA-4C4D-B447-20ADABA73406}" type="slidenum">
              <a:rPr lang="en-US" altLang="en-US" sz="1400"/>
              <a:pPr/>
              <a:t>34</a:t>
            </a:fld>
            <a:endParaRPr lang="en-US" altLang="en-US" sz="1400"/>
          </a:p>
        </p:txBody>
      </p:sp>
      <p:sp>
        <p:nvSpPr>
          <p:cNvPr id="160772" name="Rectangle 5">
            <a:extLst>
              <a:ext uri="{FF2B5EF4-FFF2-40B4-BE49-F238E27FC236}">
                <a16:creationId xmlns:a16="http://schemas.microsoft.com/office/drawing/2014/main" id="{1F502CF7-6EB9-45A6-B36C-6894C95BD870}"/>
              </a:ext>
            </a:extLst>
          </p:cNvPr>
          <p:cNvSpPr txBox="1">
            <a:spLocks noGrp="1" noChangeArrowheads="1"/>
          </p:cNvSpPr>
          <p:nvPr/>
        </p:nvSpPr>
        <p:spPr bwMode="auto">
          <a:xfrm>
            <a:off x="4038600" y="6400800"/>
            <a:ext cx="419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en-US" altLang="en-US" sz="1200" b="1"/>
          </a:p>
        </p:txBody>
      </p:sp>
      <p:sp>
        <p:nvSpPr>
          <p:cNvPr id="160774" name="Title 1">
            <a:extLst>
              <a:ext uri="{FF2B5EF4-FFF2-40B4-BE49-F238E27FC236}">
                <a16:creationId xmlns:a16="http://schemas.microsoft.com/office/drawing/2014/main" id="{BE7E39A3-CB28-4722-BC5C-0B764320EC3A}"/>
              </a:ext>
            </a:extLst>
          </p:cNvPr>
          <p:cNvSpPr>
            <a:spLocks noGrp="1"/>
          </p:cNvSpPr>
          <p:nvPr>
            <p:ph type="title" idx="4294967295"/>
          </p:nvPr>
        </p:nvSpPr>
        <p:spPr>
          <a:xfrm>
            <a:off x="111303" y="223267"/>
            <a:ext cx="8229600" cy="715962"/>
          </a:xfrm>
        </p:spPr>
        <p:txBody>
          <a:bodyPr/>
          <a:lstStyle/>
          <a:p>
            <a:r>
              <a:rPr lang="en-US" altLang="en-US" dirty="0">
                <a:solidFill>
                  <a:schemeClr val="tx2"/>
                </a:solidFill>
              </a:rPr>
              <a:t>Sequential Logic</a:t>
            </a:r>
          </a:p>
        </p:txBody>
      </p:sp>
      <p:sp>
        <p:nvSpPr>
          <p:cNvPr id="160775" name="Content Placeholder 2">
            <a:extLst>
              <a:ext uri="{FF2B5EF4-FFF2-40B4-BE49-F238E27FC236}">
                <a16:creationId xmlns:a16="http://schemas.microsoft.com/office/drawing/2014/main" id="{2882C74F-B723-4E50-B170-31CEA20EEF7A}"/>
              </a:ext>
            </a:extLst>
          </p:cNvPr>
          <p:cNvSpPr>
            <a:spLocks noGrp="1"/>
          </p:cNvSpPr>
          <p:nvPr>
            <p:ph idx="4294967295"/>
          </p:nvPr>
        </p:nvSpPr>
        <p:spPr>
          <a:xfrm>
            <a:off x="544529" y="1143000"/>
            <a:ext cx="10387173" cy="5334000"/>
          </a:xfrm>
        </p:spPr>
        <p:txBody>
          <a:bodyPr>
            <a:normAutofit/>
          </a:bodyPr>
          <a:lstStyle/>
          <a:p>
            <a:r>
              <a:rPr lang="en-US" altLang="en-US" sz="2400" dirty="0"/>
              <a:t>The always keyword must be followed by an edge sensitive event control (   i.e. @ token).</a:t>
            </a:r>
          </a:p>
          <a:p>
            <a:r>
              <a:rPr lang="en-US" altLang="en-US" sz="2400" dirty="0"/>
              <a:t>All signals in the event control sensitivity must be qualified with </a:t>
            </a:r>
            <a:r>
              <a:rPr lang="en-US" altLang="en-US" sz="2400" dirty="0" err="1"/>
              <a:t>posedge</a:t>
            </a:r>
            <a:r>
              <a:rPr lang="en-US" altLang="en-US" sz="2400" dirty="0"/>
              <a:t> or </a:t>
            </a:r>
            <a:r>
              <a:rPr lang="en-US" altLang="en-US" sz="2400" dirty="0" err="1"/>
              <a:t>negedge</a:t>
            </a:r>
            <a:r>
              <a:rPr lang="en-US" altLang="en-US" sz="2400" dirty="0"/>
              <a:t> qualifiers.</a:t>
            </a:r>
          </a:p>
          <a:p>
            <a:r>
              <a:rPr lang="en-US" altLang="en-US" sz="2400" dirty="0"/>
              <a:t>The procedural block cannot contain any  other event controls.</a:t>
            </a:r>
          </a:p>
          <a:p>
            <a:r>
              <a:rPr lang="en-US" altLang="en-US" sz="2400" dirty="0"/>
              <a:t>Any variables written to by the procedural block cannot be written to by any other procedural block.</a:t>
            </a:r>
          </a:p>
        </p:txBody>
      </p:sp>
      <p:sp>
        <p:nvSpPr>
          <p:cNvPr id="160777" name="Footer Placeholder 4">
            <a:extLst>
              <a:ext uri="{FF2B5EF4-FFF2-40B4-BE49-F238E27FC236}">
                <a16:creationId xmlns:a16="http://schemas.microsoft.com/office/drawing/2014/main" id="{D6BC72FB-577E-4E3D-B71B-EC296F31B808}"/>
              </a:ext>
            </a:extLst>
          </p:cNvPr>
          <p:cNvSpPr txBox="1">
            <a:spLocks noGrp="1"/>
          </p:cNvSpPr>
          <p:nvPr/>
        </p:nvSpPr>
        <p:spPr bwMode="auto">
          <a:xfrm>
            <a:off x="4038600" y="6400800"/>
            <a:ext cx="419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en-US" altLang="en-US" sz="1200" b="1"/>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5">
            <a:extLst>
              <a:ext uri="{FF2B5EF4-FFF2-40B4-BE49-F238E27FC236}">
                <a16:creationId xmlns:a16="http://schemas.microsoft.com/office/drawing/2014/main" id="{A367AE0A-24DB-4B84-AA97-A4D2755D2A4E}"/>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200"/>
          </a:p>
        </p:txBody>
      </p:sp>
      <p:sp>
        <p:nvSpPr>
          <p:cNvPr id="161795" name="Rectangle 6">
            <a:extLst>
              <a:ext uri="{FF2B5EF4-FFF2-40B4-BE49-F238E27FC236}">
                <a16:creationId xmlns:a16="http://schemas.microsoft.com/office/drawing/2014/main" id="{2A735E18-53D7-4184-B74F-CDF5FA78CC2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E74F0BEB-2B5D-4BB2-99E2-2D5AAED86C01}" type="slidenum">
              <a:rPr lang="en-US" altLang="en-US" sz="1400"/>
              <a:pPr/>
              <a:t>35</a:t>
            </a:fld>
            <a:endParaRPr lang="en-US" altLang="en-US" sz="1400"/>
          </a:p>
        </p:txBody>
      </p:sp>
      <p:sp>
        <p:nvSpPr>
          <p:cNvPr id="161796" name="Rectangle 5">
            <a:extLst>
              <a:ext uri="{FF2B5EF4-FFF2-40B4-BE49-F238E27FC236}">
                <a16:creationId xmlns:a16="http://schemas.microsoft.com/office/drawing/2014/main" id="{BB29CF70-F553-4DFA-9933-408A3D4498E5}"/>
              </a:ext>
            </a:extLst>
          </p:cNvPr>
          <p:cNvSpPr txBox="1">
            <a:spLocks noGrp="1" noChangeArrowheads="1"/>
          </p:cNvSpPr>
          <p:nvPr/>
        </p:nvSpPr>
        <p:spPr bwMode="auto">
          <a:xfrm>
            <a:off x="4038600" y="6400800"/>
            <a:ext cx="419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en-US" altLang="en-US" sz="1200" b="1"/>
          </a:p>
        </p:txBody>
      </p:sp>
      <p:sp>
        <p:nvSpPr>
          <p:cNvPr id="161798" name="Rectangle 2">
            <a:extLst>
              <a:ext uri="{FF2B5EF4-FFF2-40B4-BE49-F238E27FC236}">
                <a16:creationId xmlns:a16="http://schemas.microsoft.com/office/drawing/2014/main" id="{ECD722EB-F717-47C4-9B78-EEF619F76D04}"/>
              </a:ext>
            </a:extLst>
          </p:cNvPr>
          <p:cNvSpPr>
            <a:spLocks noGrp="1" noChangeArrowheads="1"/>
          </p:cNvSpPr>
          <p:nvPr>
            <p:ph type="title"/>
          </p:nvPr>
        </p:nvSpPr>
        <p:spPr>
          <a:xfrm>
            <a:off x="171675" y="242727"/>
            <a:ext cx="10972801" cy="883673"/>
          </a:xfrm>
        </p:spPr>
        <p:txBody>
          <a:bodyPr/>
          <a:lstStyle/>
          <a:p>
            <a:r>
              <a:rPr lang="en-US" altLang="en-US" dirty="0">
                <a:solidFill>
                  <a:schemeClr val="tx2"/>
                </a:solidFill>
              </a:rPr>
              <a:t>Sequential logic Procedural blocks</a:t>
            </a:r>
          </a:p>
        </p:txBody>
      </p:sp>
      <p:sp>
        <p:nvSpPr>
          <p:cNvPr id="161799" name="Rectangle 3">
            <a:extLst>
              <a:ext uri="{FF2B5EF4-FFF2-40B4-BE49-F238E27FC236}">
                <a16:creationId xmlns:a16="http://schemas.microsoft.com/office/drawing/2014/main" id="{02702A1B-51CB-4996-B844-26837DEF2BC3}"/>
              </a:ext>
            </a:extLst>
          </p:cNvPr>
          <p:cNvSpPr>
            <a:spLocks noGrp="1" noChangeArrowheads="1"/>
          </p:cNvSpPr>
          <p:nvPr>
            <p:ph type="body" idx="1"/>
          </p:nvPr>
        </p:nvSpPr>
        <p:spPr>
          <a:xfrm>
            <a:off x="418254" y="989744"/>
            <a:ext cx="10972801" cy="4724402"/>
          </a:xfrm>
        </p:spPr>
        <p:txBody>
          <a:bodyPr/>
          <a:lstStyle/>
          <a:p>
            <a:pPr>
              <a:lnSpc>
                <a:spcPct val="90000"/>
              </a:lnSpc>
              <a:buFontTx/>
              <a:buNone/>
            </a:pPr>
            <a:r>
              <a:rPr lang="en-US" altLang="en-US" sz="2400" dirty="0"/>
              <a:t> always_ff @( </a:t>
            </a:r>
            <a:r>
              <a:rPr lang="en-US" altLang="en-US" sz="2400" dirty="0" err="1"/>
              <a:t>posedge</a:t>
            </a:r>
            <a:r>
              <a:rPr lang="en-US" altLang="en-US" sz="2400" dirty="0"/>
              <a:t> clock, </a:t>
            </a:r>
            <a:r>
              <a:rPr lang="en-US" altLang="en-US" sz="2400" dirty="0" err="1"/>
              <a:t>negedge</a:t>
            </a:r>
            <a:r>
              <a:rPr lang="en-US" altLang="en-US" sz="2400" dirty="0"/>
              <a:t> </a:t>
            </a:r>
            <a:r>
              <a:rPr lang="en-US" altLang="en-US" sz="2400" dirty="0" err="1"/>
              <a:t>resetN</a:t>
            </a:r>
            <a:r>
              <a:rPr lang="en-US" altLang="en-US" sz="2400" dirty="0"/>
              <a:t>)</a:t>
            </a:r>
          </a:p>
          <a:p>
            <a:pPr>
              <a:lnSpc>
                <a:spcPct val="90000"/>
              </a:lnSpc>
              <a:buFontTx/>
              <a:buNone/>
            </a:pPr>
            <a:r>
              <a:rPr lang="en-US" altLang="en-US" sz="2400" dirty="0"/>
              <a:t>if( !</a:t>
            </a:r>
            <a:r>
              <a:rPr lang="en-US" altLang="en-US" sz="2400" dirty="0" err="1"/>
              <a:t>resetN</a:t>
            </a:r>
            <a:r>
              <a:rPr lang="en-US" altLang="en-US" sz="2400" dirty="0"/>
              <a:t>) q&lt;=0;</a:t>
            </a:r>
          </a:p>
          <a:p>
            <a:pPr>
              <a:lnSpc>
                <a:spcPct val="90000"/>
              </a:lnSpc>
              <a:buFontTx/>
              <a:buNone/>
            </a:pPr>
            <a:r>
              <a:rPr lang="en-US" altLang="en-US" sz="2400" dirty="0"/>
              <a:t>else q&lt;=d;</a:t>
            </a:r>
          </a:p>
          <a:p>
            <a:pPr>
              <a:lnSpc>
                <a:spcPct val="90000"/>
              </a:lnSpc>
            </a:pPr>
            <a:r>
              <a:rPr lang="en-US" altLang="en-US" sz="2400" dirty="0"/>
              <a:t>A sensitivity list must be specified with an always_ff procedural block .This allows the engineer to model either synchronous or asynchronous set and/or reset logic , based on the contents of the sensitivity list.</a:t>
            </a:r>
          </a:p>
          <a:p>
            <a:pPr>
              <a:lnSpc>
                <a:spcPct val="90000"/>
              </a:lnSpc>
            </a:pPr>
            <a:r>
              <a:rPr lang="en-US" altLang="en-US" sz="2400" dirty="0"/>
              <a:t>By using always_ff to model sequential logic, software tools do not need to examine the procedural block’s contents to try to infer the type of logic intended.</a:t>
            </a:r>
          </a:p>
          <a:p>
            <a:pPr>
              <a:lnSpc>
                <a:spcPct val="90000"/>
              </a:lnSpc>
            </a:pPr>
            <a:r>
              <a:rPr lang="en-US" altLang="en-US" sz="2400" dirty="0"/>
              <a:t>With the intent clearly indicated by the specialized procedural block type, software tools can instead examine the procedural block’s contents and warn if the contents cannot be synthesized as sequential logic. </a:t>
            </a:r>
          </a:p>
          <a:p>
            <a:pPr>
              <a:lnSpc>
                <a:spcPct val="90000"/>
              </a:lnSpc>
              <a:buFontTx/>
              <a:buNone/>
            </a:pPr>
            <a:endParaRPr lang="en-US" altLang="en-US" sz="24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58CECE8A-2E73-4A06-86B1-5095EB33337D}"/>
              </a:ext>
            </a:extLst>
          </p:cNvPr>
          <p:cNvSpPr>
            <a:spLocks noGrp="1"/>
          </p:cNvSpPr>
          <p:nvPr>
            <p:ph type="title"/>
          </p:nvPr>
        </p:nvSpPr>
        <p:spPr>
          <a:xfrm>
            <a:off x="571500" y="571501"/>
            <a:ext cx="11010901" cy="952500"/>
          </a:xfrm>
        </p:spPr>
        <p:txBody>
          <a:bodyPr/>
          <a:lstStyle/>
          <a:p>
            <a:r>
              <a:rPr lang="en-US">
                <a:solidFill>
                  <a:schemeClr val="tx2"/>
                </a:solidFill>
              </a:rPr>
              <a:t>always_ff</a:t>
            </a:r>
          </a:p>
        </p:txBody>
      </p:sp>
      <p:sp>
        <p:nvSpPr>
          <p:cNvPr id="11" name="Content Placeholder 2">
            <a:extLst>
              <a:ext uri="{FF2B5EF4-FFF2-40B4-BE49-F238E27FC236}">
                <a16:creationId xmlns:a16="http://schemas.microsoft.com/office/drawing/2014/main" id="{90D8DD69-9053-4892-A007-6FF190460525}"/>
              </a:ext>
            </a:extLst>
          </p:cNvPr>
          <p:cNvSpPr>
            <a:spLocks noGrp="1"/>
          </p:cNvSpPr>
          <p:nvPr>
            <p:ph sz="quarter" idx="27"/>
          </p:nvPr>
        </p:nvSpPr>
        <p:spPr>
          <a:xfrm>
            <a:off x="571500" y="1673402"/>
            <a:ext cx="5288525" cy="4584830"/>
          </a:xfrm>
        </p:spPr>
        <p:txBody>
          <a:bodyPr/>
          <a:lstStyle/>
          <a:p>
            <a:r>
              <a:rPr lang="en-US"/>
              <a:t>Designer’s intent to model sequential logic.</a:t>
            </a:r>
          </a:p>
          <a:p>
            <a:r>
              <a:rPr lang="en-US"/>
              <a:t>Sensitivity list must be specified</a:t>
            </a:r>
          </a:p>
          <a:p>
            <a:r>
              <a:rPr lang="en-US"/>
              <a:t>Outputs cannot be assigned in another block</a:t>
            </a:r>
          </a:p>
          <a:p>
            <a:endParaRPr lang="en-US"/>
          </a:p>
        </p:txBody>
      </p:sp>
      <p:pic>
        <p:nvPicPr>
          <p:cNvPr id="4" name="Content Placeholder 3">
            <a:extLst>
              <a:ext uri="{FF2B5EF4-FFF2-40B4-BE49-F238E27FC236}">
                <a16:creationId xmlns:a16="http://schemas.microsoft.com/office/drawing/2014/main" id="{C9913803-F9D3-49F7-9BB0-DA99F3626B2F}"/>
              </a:ext>
            </a:extLst>
          </p:cNvPr>
          <p:cNvPicPr>
            <a:picLocks noGrp="1" noChangeAspect="1"/>
          </p:cNvPicPr>
          <p:nvPr>
            <p:ph sz="quarter" idx="28"/>
          </p:nvPr>
        </p:nvPicPr>
        <p:blipFill>
          <a:blip r:embed="rId2"/>
          <a:stretch>
            <a:fillRect/>
          </a:stretch>
        </p:blipFill>
        <p:spPr>
          <a:xfrm>
            <a:off x="6293876" y="1652145"/>
            <a:ext cx="5288525" cy="1915213"/>
          </a:xfrm>
          <a:prstGeom prst="rect">
            <a:avLst/>
          </a:prstGeom>
          <a:noFill/>
        </p:spPr>
      </p:pic>
    </p:spTree>
    <p:extLst>
      <p:ext uri="{BB962C8B-B14F-4D97-AF65-F5344CB8AC3E}">
        <p14:creationId xmlns:p14="http://schemas.microsoft.com/office/powerpoint/2010/main" val="3940251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a:extLst>
              <a:ext uri="{FF2B5EF4-FFF2-40B4-BE49-F238E27FC236}">
                <a16:creationId xmlns:a16="http://schemas.microsoft.com/office/drawing/2014/main" id="{00673611-B15C-42CD-8767-32A9853BB468}"/>
              </a:ext>
            </a:extLst>
          </p:cNvPr>
          <p:cNvSpPr>
            <a:spLocks noGrp="1"/>
          </p:cNvSpPr>
          <p:nvPr>
            <p:ph type="title"/>
          </p:nvPr>
        </p:nvSpPr>
        <p:spPr>
          <a:xfrm>
            <a:off x="233320" y="167762"/>
            <a:ext cx="10972801" cy="551430"/>
          </a:xfrm>
        </p:spPr>
        <p:txBody>
          <a:bodyPr/>
          <a:lstStyle/>
          <a:p>
            <a:r>
              <a:rPr lang="en-US" altLang="en-US" dirty="0">
                <a:solidFill>
                  <a:schemeClr val="tx2"/>
                </a:solidFill>
              </a:rPr>
              <a:t>Unique Case</a:t>
            </a:r>
          </a:p>
        </p:txBody>
      </p:sp>
      <p:sp>
        <p:nvSpPr>
          <p:cNvPr id="113667" name="Content Placeholder 2">
            <a:extLst>
              <a:ext uri="{FF2B5EF4-FFF2-40B4-BE49-F238E27FC236}">
                <a16:creationId xmlns:a16="http://schemas.microsoft.com/office/drawing/2014/main" id="{0FAD7424-34B3-4550-8EDC-D9B0895B69B3}"/>
              </a:ext>
            </a:extLst>
          </p:cNvPr>
          <p:cNvSpPr>
            <a:spLocks noGrp="1"/>
          </p:cNvSpPr>
          <p:nvPr>
            <p:ph idx="1"/>
          </p:nvPr>
        </p:nvSpPr>
        <p:spPr>
          <a:xfrm>
            <a:off x="592915" y="821933"/>
            <a:ext cx="10972801" cy="5426469"/>
          </a:xfrm>
        </p:spPr>
        <p:txBody>
          <a:bodyPr>
            <a:normAutofit lnSpcReduction="10000"/>
          </a:bodyPr>
          <a:lstStyle/>
          <a:p>
            <a:pPr>
              <a:lnSpc>
                <a:spcPct val="80000"/>
              </a:lnSpc>
              <a:buFontTx/>
              <a:buNone/>
            </a:pPr>
            <a:r>
              <a:rPr lang="en-US" altLang="en-US" sz="2400" dirty="0"/>
              <a:t>module mux3_1</a:t>
            </a:r>
          </a:p>
          <a:p>
            <a:pPr>
              <a:lnSpc>
                <a:spcPct val="80000"/>
              </a:lnSpc>
              <a:buFontTx/>
              <a:buNone/>
            </a:pPr>
            <a:r>
              <a:rPr lang="en-US" altLang="en-US" sz="2400" dirty="0"/>
              <a:t> (input </a:t>
            </a:r>
            <a:r>
              <a:rPr lang="en-US" altLang="en-US" sz="2400" dirty="0" err="1"/>
              <a:t>a,b,c</a:t>
            </a:r>
            <a:r>
              <a:rPr lang="en-US" altLang="en-US" sz="2400" dirty="0"/>
              <a:t>,</a:t>
            </a:r>
          </a:p>
          <a:p>
            <a:pPr>
              <a:lnSpc>
                <a:spcPct val="80000"/>
              </a:lnSpc>
              <a:buFontTx/>
              <a:buNone/>
            </a:pPr>
            <a:r>
              <a:rPr lang="en-US" altLang="en-US" sz="2400" dirty="0"/>
              <a:t> input [1:0] </a:t>
            </a:r>
            <a:r>
              <a:rPr lang="en-US" altLang="en-US" sz="2400" dirty="0" err="1"/>
              <a:t>sel</a:t>
            </a:r>
            <a:r>
              <a:rPr lang="en-US" altLang="en-US" sz="2400" dirty="0"/>
              <a:t>,</a:t>
            </a:r>
          </a:p>
          <a:p>
            <a:pPr>
              <a:lnSpc>
                <a:spcPct val="80000"/>
              </a:lnSpc>
              <a:buFontTx/>
              <a:buNone/>
            </a:pPr>
            <a:r>
              <a:rPr lang="en-US" altLang="en-US" sz="2400" dirty="0"/>
              <a:t> output reg y);</a:t>
            </a:r>
          </a:p>
          <a:p>
            <a:pPr>
              <a:lnSpc>
                <a:spcPct val="80000"/>
              </a:lnSpc>
              <a:buFontTx/>
              <a:buNone/>
            </a:pPr>
            <a:r>
              <a:rPr lang="en-US" altLang="en-US" sz="2400" dirty="0"/>
              <a:t>             always @(*) </a:t>
            </a:r>
          </a:p>
          <a:p>
            <a:pPr>
              <a:lnSpc>
                <a:spcPct val="80000"/>
              </a:lnSpc>
              <a:buFontTx/>
              <a:buNone/>
            </a:pPr>
            <a:r>
              <a:rPr lang="en-US" altLang="en-US" sz="2400" dirty="0"/>
              <a:t>                 begin  </a:t>
            </a:r>
          </a:p>
          <a:p>
            <a:pPr>
              <a:lnSpc>
                <a:spcPct val="80000"/>
              </a:lnSpc>
              <a:buFontTx/>
              <a:buNone/>
            </a:pPr>
            <a:r>
              <a:rPr lang="en-US" altLang="en-US" sz="2400" dirty="0">
                <a:solidFill>
                  <a:schemeClr val="tx2"/>
                </a:solidFill>
              </a:rPr>
              <a:t>                                     unique </a:t>
            </a:r>
            <a:r>
              <a:rPr lang="en-US" altLang="en-US" sz="2400" dirty="0"/>
              <a:t>case (</a:t>
            </a:r>
            <a:r>
              <a:rPr lang="en-US" altLang="en-US" sz="2400" dirty="0" err="1"/>
              <a:t>sel</a:t>
            </a:r>
            <a:r>
              <a:rPr lang="en-US" altLang="en-US" sz="2400" dirty="0"/>
              <a:t>)</a:t>
            </a:r>
          </a:p>
          <a:p>
            <a:pPr>
              <a:lnSpc>
                <a:spcPct val="80000"/>
              </a:lnSpc>
              <a:buFontTx/>
              <a:buNone/>
            </a:pPr>
            <a:r>
              <a:rPr lang="en-US" altLang="en-US" sz="2400" dirty="0"/>
              <a:t>                                             2’b00: y = a;</a:t>
            </a:r>
          </a:p>
          <a:p>
            <a:pPr>
              <a:lnSpc>
                <a:spcPct val="80000"/>
              </a:lnSpc>
              <a:buFontTx/>
              <a:buNone/>
            </a:pPr>
            <a:r>
              <a:rPr lang="en-US" altLang="en-US" sz="2400" dirty="0"/>
              <a:t>                                             2’b01: y = b;</a:t>
            </a:r>
          </a:p>
          <a:p>
            <a:pPr>
              <a:lnSpc>
                <a:spcPct val="80000"/>
              </a:lnSpc>
              <a:buFontTx/>
              <a:buNone/>
            </a:pPr>
            <a:r>
              <a:rPr lang="en-US" altLang="en-US" sz="2400" dirty="0"/>
              <a:t>                                             2’b10: y = c;</a:t>
            </a:r>
          </a:p>
          <a:p>
            <a:pPr>
              <a:lnSpc>
                <a:spcPct val="80000"/>
              </a:lnSpc>
              <a:buFontTx/>
              <a:buNone/>
            </a:pPr>
            <a:r>
              <a:rPr lang="en-US" altLang="en-US" sz="2400" dirty="0"/>
              <a:t>                                      </a:t>
            </a:r>
            <a:r>
              <a:rPr lang="en-US" altLang="en-US" sz="2400" dirty="0" err="1"/>
              <a:t>endcase</a:t>
            </a:r>
            <a:endParaRPr lang="en-US" altLang="en-US" sz="2400" dirty="0"/>
          </a:p>
          <a:p>
            <a:pPr>
              <a:lnSpc>
                <a:spcPct val="80000"/>
              </a:lnSpc>
              <a:buFontTx/>
              <a:buNone/>
            </a:pPr>
            <a:r>
              <a:rPr lang="en-US" altLang="en-US" sz="2400" dirty="0"/>
              <a:t>                                end</a:t>
            </a:r>
          </a:p>
          <a:p>
            <a:pPr>
              <a:lnSpc>
                <a:spcPct val="80000"/>
              </a:lnSpc>
              <a:buFontTx/>
              <a:buNone/>
            </a:pPr>
            <a:r>
              <a:rPr lang="en-US" altLang="en-US" sz="2400" dirty="0"/>
              <a:t>endmodule</a:t>
            </a:r>
          </a:p>
          <a:p>
            <a:endParaRPr lang="en-US" altLang="en-US" dirty="0"/>
          </a:p>
        </p:txBody>
      </p:sp>
      <p:sp>
        <p:nvSpPr>
          <p:cNvPr id="113668" name="Footer Placeholder 3">
            <a:extLst>
              <a:ext uri="{FF2B5EF4-FFF2-40B4-BE49-F238E27FC236}">
                <a16:creationId xmlns:a16="http://schemas.microsoft.com/office/drawing/2014/main" id="{1216CB32-9A37-421E-8A37-2B8BCEC86F4E}"/>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200"/>
          </a:p>
        </p:txBody>
      </p:sp>
      <p:sp>
        <p:nvSpPr>
          <p:cNvPr id="113669" name="Slide Number Placeholder 4">
            <a:extLst>
              <a:ext uri="{FF2B5EF4-FFF2-40B4-BE49-F238E27FC236}">
                <a16:creationId xmlns:a16="http://schemas.microsoft.com/office/drawing/2014/main" id="{9E1DB5EB-5442-45D7-B60A-A1D38A30949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40C43ED-D217-4AB9-A2CE-3A7AA7D31D80}" type="slidenum">
              <a:rPr lang="en-US" altLang="en-US" sz="1400"/>
              <a:pPr/>
              <a:t>37</a:t>
            </a:fld>
            <a:endParaRPr lang="en-US" altLang="en-US" sz="14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a:extLst>
              <a:ext uri="{FF2B5EF4-FFF2-40B4-BE49-F238E27FC236}">
                <a16:creationId xmlns:a16="http://schemas.microsoft.com/office/drawing/2014/main" id="{42EC1974-C563-4127-ABEE-0E7F6071E22F}"/>
              </a:ext>
            </a:extLst>
          </p:cNvPr>
          <p:cNvSpPr>
            <a:spLocks noGrp="1"/>
          </p:cNvSpPr>
          <p:nvPr>
            <p:ph type="title"/>
          </p:nvPr>
        </p:nvSpPr>
        <p:spPr>
          <a:xfrm>
            <a:off x="0" y="167761"/>
            <a:ext cx="10972801" cy="883673"/>
          </a:xfrm>
        </p:spPr>
        <p:txBody>
          <a:bodyPr/>
          <a:lstStyle/>
          <a:p>
            <a:r>
              <a:rPr lang="en-US" altLang="en-US" dirty="0">
                <a:solidFill>
                  <a:schemeClr val="tx2"/>
                </a:solidFill>
              </a:rPr>
              <a:t>Priority Case</a:t>
            </a:r>
          </a:p>
        </p:txBody>
      </p:sp>
      <p:sp>
        <p:nvSpPr>
          <p:cNvPr id="114691" name="Content Placeholder 2">
            <a:extLst>
              <a:ext uri="{FF2B5EF4-FFF2-40B4-BE49-F238E27FC236}">
                <a16:creationId xmlns:a16="http://schemas.microsoft.com/office/drawing/2014/main" id="{376829E6-731A-45D5-BBC7-2B3D75B73316}"/>
              </a:ext>
            </a:extLst>
          </p:cNvPr>
          <p:cNvSpPr>
            <a:spLocks noGrp="1"/>
          </p:cNvSpPr>
          <p:nvPr>
            <p:ph idx="1"/>
          </p:nvPr>
        </p:nvSpPr>
        <p:spPr>
          <a:xfrm>
            <a:off x="592915" y="893852"/>
            <a:ext cx="10972801" cy="5354550"/>
          </a:xfrm>
        </p:spPr>
        <p:txBody>
          <a:bodyPr>
            <a:normAutofit lnSpcReduction="10000"/>
          </a:bodyPr>
          <a:lstStyle/>
          <a:p>
            <a:pPr>
              <a:lnSpc>
                <a:spcPct val="80000"/>
              </a:lnSpc>
              <a:buFontTx/>
              <a:buNone/>
            </a:pPr>
            <a:r>
              <a:rPr lang="en-US" altLang="en-US" sz="2400" dirty="0"/>
              <a:t>module mux3_1</a:t>
            </a:r>
          </a:p>
          <a:p>
            <a:pPr>
              <a:lnSpc>
                <a:spcPct val="80000"/>
              </a:lnSpc>
              <a:buFontTx/>
              <a:buNone/>
            </a:pPr>
            <a:r>
              <a:rPr lang="en-US" altLang="en-US" sz="2400" dirty="0"/>
              <a:t> ( input </a:t>
            </a:r>
            <a:r>
              <a:rPr lang="en-US" altLang="en-US" sz="2400" dirty="0" err="1"/>
              <a:t>a,b,c</a:t>
            </a:r>
            <a:r>
              <a:rPr lang="en-US" altLang="en-US" sz="2400" dirty="0"/>
              <a:t>,</a:t>
            </a:r>
          </a:p>
          <a:p>
            <a:pPr>
              <a:lnSpc>
                <a:spcPct val="80000"/>
              </a:lnSpc>
              <a:buFontTx/>
              <a:buNone/>
            </a:pPr>
            <a:r>
              <a:rPr lang="en-US" altLang="en-US" sz="2400" dirty="0"/>
              <a:t>   input [1:0] </a:t>
            </a:r>
            <a:r>
              <a:rPr lang="en-US" altLang="en-US" sz="2400" dirty="0" err="1"/>
              <a:t>sel</a:t>
            </a:r>
            <a:r>
              <a:rPr lang="en-US" altLang="en-US" sz="2400" dirty="0"/>
              <a:t>,</a:t>
            </a:r>
          </a:p>
          <a:p>
            <a:pPr>
              <a:lnSpc>
                <a:spcPct val="80000"/>
              </a:lnSpc>
              <a:buFontTx/>
              <a:buNone/>
            </a:pPr>
            <a:r>
              <a:rPr lang="en-US" altLang="en-US" sz="2400" dirty="0"/>
              <a:t>   output logic y); </a:t>
            </a:r>
          </a:p>
          <a:p>
            <a:pPr>
              <a:lnSpc>
                <a:spcPct val="80000"/>
              </a:lnSpc>
              <a:buFontTx/>
              <a:buNone/>
            </a:pPr>
            <a:r>
              <a:rPr lang="en-US" altLang="en-US" sz="2400" dirty="0"/>
              <a:t> always @(*) </a:t>
            </a:r>
          </a:p>
          <a:p>
            <a:pPr>
              <a:lnSpc>
                <a:spcPct val="80000"/>
              </a:lnSpc>
              <a:buFontTx/>
              <a:buNone/>
            </a:pPr>
            <a:r>
              <a:rPr lang="en-US" altLang="en-US" sz="2400" dirty="0"/>
              <a:t> begin  </a:t>
            </a:r>
            <a:endParaRPr lang="en-US" altLang="en-US" sz="2400" b="1" dirty="0"/>
          </a:p>
          <a:p>
            <a:pPr>
              <a:lnSpc>
                <a:spcPct val="80000"/>
              </a:lnSpc>
              <a:buFontTx/>
              <a:buNone/>
            </a:pPr>
            <a:r>
              <a:rPr lang="en-US" altLang="en-US" sz="2400" b="1" dirty="0"/>
              <a:t> </a:t>
            </a:r>
            <a:r>
              <a:rPr lang="en-US" altLang="en-US" sz="2400" b="1" dirty="0">
                <a:solidFill>
                  <a:schemeClr val="tx2"/>
                </a:solidFill>
              </a:rPr>
              <a:t>priority</a:t>
            </a:r>
            <a:r>
              <a:rPr lang="en-US" altLang="en-US" sz="2400" b="1" dirty="0"/>
              <a:t> </a:t>
            </a:r>
            <a:r>
              <a:rPr lang="en-US" altLang="en-US" sz="2400" dirty="0"/>
              <a:t>casez (</a:t>
            </a:r>
            <a:r>
              <a:rPr lang="en-US" altLang="en-US" sz="2400" dirty="0" err="1"/>
              <a:t>sel</a:t>
            </a:r>
            <a:r>
              <a:rPr lang="en-US" altLang="en-US" sz="2400" dirty="0"/>
              <a:t>)  </a:t>
            </a:r>
          </a:p>
          <a:p>
            <a:pPr>
              <a:lnSpc>
                <a:spcPct val="80000"/>
              </a:lnSpc>
              <a:buFontTx/>
              <a:buNone/>
            </a:pPr>
            <a:r>
              <a:rPr lang="en-US" altLang="en-US" sz="2400" dirty="0"/>
              <a:t>2'b0?: y = a; </a:t>
            </a:r>
          </a:p>
          <a:p>
            <a:pPr>
              <a:lnSpc>
                <a:spcPct val="80000"/>
              </a:lnSpc>
              <a:buFontTx/>
              <a:buNone/>
            </a:pPr>
            <a:r>
              <a:rPr lang="en-US" altLang="en-US" sz="2400" dirty="0"/>
              <a:t>2'b?1: y = b; </a:t>
            </a:r>
          </a:p>
          <a:p>
            <a:pPr>
              <a:lnSpc>
                <a:spcPct val="80000"/>
              </a:lnSpc>
              <a:buFontTx/>
              <a:buNone/>
            </a:pPr>
            <a:r>
              <a:rPr lang="en-US" altLang="en-US" sz="2400" dirty="0"/>
              <a:t>2'b1?: y = c; </a:t>
            </a:r>
          </a:p>
          <a:p>
            <a:pPr>
              <a:lnSpc>
                <a:spcPct val="80000"/>
              </a:lnSpc>
              <a:buFontTx/>
              <a:buNone/>
            </a:pPr>
            <a:r>
              <a:rPr lang="en-US" altLang="en-US" sz="2400" dirty="0"/>
              <a:t> </a:t>
            </a:r>
            <a:r>
              <a:rPr lang="en-US" altLang="en-US" sz="2400" dirty="0" err="1"/>
              <a:t>endcase</a:t>
            </a:r>
            <a:r>
              <a:rPr lang="en-US" altLang="en-US" sz="2400" dirty="0"/>
              <a:t> </a:t>
            </a:r>
          </a:p>
          <a:p>
            <a:pPr>
              <a:lnSpc>
                <a:spcPct val="80000"/>
              </a:lnSpc>
              <a:buFontTx/>
              <a:buNone/>
            </a:pPr>
            <a:r>
              <a:rPr lang="en-US" altLang="en-US" sz="2400" dirty="0"/>
              <a:t>  end </a:t>
            </a:r>
          </a:p>
          <a:p>
            <a:pPr>
              <a:lnSpc>
                <a:spcPct val="80000"/>
              </a:lnSpc>
              <a:buFontTx/>
              <a:buNone/>
            </a:pPr>
            <a:r>
              <a:rPr lang="en-US" altLang="en-US" sz="2400" dirty="0"/>
              <a:t> endmodule</a:t>
            </a:r>
          </a:p>
        </p:txBody>
      </p:sp>
      <p:sp>
        <p:nvSpPr>
          <p:cNvPr id="114692" name="Footer Placeholder 3">
            <a:extLst>
              <a:ext uri="{FF2B5EF4-FFF2-40B4-BE49-F238E27FC236}">
                <a16:creationId xmlns:a16="http://schemas.microsoft.com/office/drawing/2014/main" id="{6AEDE4AE-5962-49A6-BA57-2B2B10009A1A}"/>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200"/>
          </a:p>
        </p:txBody>
      </p:sp>
      <p:sp>
        <p:nvSpPr>
          <p:cNvPr id="114693" name="Slide Number Placeholder 4">
            <a:extLst>
              <a:ext uri="{FF2B5EF4-FFF2-40B4-BE49-F238E27FC236}">
                <a16:creationId xmlns:a16="http://schemas.microsoft.com/office/drawing/2014/main" id="{3A3F6B49-E2F5-48C7-B2AA-E2009B82855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1606136-4FBE-4A8D-986B-F2BA5BC1D4D5}" type="slidenum">
              <a:rPr lang="en-US" altLang="en-US" sz="1400"/>
              <a:pPr/>
              <a:t>38</a:t>
            </a:fld>
            <a:endParaRPr lang="en-US" altLang="en-US" sz="1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16AC0-597C-4232-9B5F-AB4F4C2BAE02}"/>
              </a:ext>
            </a:extLst>
          </p:cNvPr>
          <p:cNvSpPr>
            <a:spLocks noGrp="1"/>
          </p:cNvSpPr>
          <p:nvPr>
            <p:ph type="title"/>
          </p:nvPr>
        </p:nvSpPr>
        <p:spPr/>
        <p:txBody>
          <a:bodyPr/>
          <a:lstStyle/>
          <a:p>
            <a:r>
              <a:rPr lang="en-US">
                <a:solidFill>
                  <a:schemeClr val="tx2"/>
                </a:solidFill>
              </a:rPr>
              <a:t>Enhanced Case statements</a:t>
            </a:r>
          </a:p>
        </p:txBody>
      </p:sp>
      <p:pic>
        <p:nvPicPr>
          <p:cNvPr id="4" name="Content Placeholder 3">
            <a:extLst>
              <a:ext uri="{FF2B5EF4-FFF2-40B4-BE49-F238E27FC236}">
                <a16:creationId xmlns:a16="http://schemas.microsoft.com/office/drawing/2014/main" id="{6FB24E6B-76DC-4690-A3D2-64B311DE86DD}"/>
              </a:ext>
            </a:extLst>
          </p:cNvPr>
          <p:cNvPicPr>
            <a:picLocks noGrp="1" noChangeAspect="1"/>
          </p:cNvPicPr>
          <p:nvPr>
            <p:ph sz="quarter" idx="28"/>
          </p:nvPr>
        </p:nvPicPr>
        <p:blipFill>
          <a:blip r:embed="rId2"/>
          <a:stretch>
            <a:fillRect/>
          </a:stretch>
        </p:blipFill>
        <p:spPr>
          <a:xfrm>
            <a:off x="1479479" y="1448657"/>
            <a:ext cx="8494838" cy="4799744"/>
          </a:xfrm>
          <a:prstGeom prst="rect">
            <a:avLst/>
          </a:prstGeom>
        </p:spPr>
      </p:pic>
    </p:spTree>
    <p:extLst>
      <p:ext uri="{BB962C8B-B14F-4D97-AF65-F5344CB8AC3E}">
        <p14:creationId xmlns:p14="http://schemas.microsoft.com/office/powerpoint/2010/main" val="3035432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5">
            <a:extLst>
              <a:ext uri="{FF2B5EF4-FFF2-40B4-BE49-F238E27FC236}">
                <a16:creationId xmlns:a16="http://schemas.microsoft.com/office/drawing/2014/main" id="{D928B344-752F-4B0C-B4A1-962872AD55C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7E1275F-114B-40B8-B9A7-3CA22CCA28D1}" type="slidenum">
              <a:rPr lang="en-US" altLang="en-US" sz="1400"/>
              <a:pPr/>
              <a:t>4</a:t>
            </a:fld>
            <a:endParaRPr lang="en-US" altLang="en-US" sz="1400"/>
          </a:p>
        </p:txBody>
      </p:sp>
      <p:sp>
        <p:nvSpPr>
          <p:cNvPr id="46083" name="Footer Placeholder 4">
            <a:extLst>
              <a:ext uri="{FF2B5EF4-FFF2-40B4-BE49-F238E27FC236}">
                <a16:creationId xmlns:a16="http://schemas.microsoft.com/office/drawing/2014/main" id="{4F96B23A-4552-47FB-8A7F-0B6CDC0DB922}"/>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200"/>
          </a:p>
        </p:txBody>
      </p:sp>
      <p:sp>
        <p:nvSpPr>
          <p:cNvPr id="46085" name="Rectangle 2">
            <a:extLst>
              <a:ext uri="{FF2B5EF4-FFF2-40B4-BE49-F238E27FC236}">
                <a16:creationId xmlns:a16="http://schemas.microsoft.com/office/drawing/2014/main" id="{0ECD0A4E-C150-4BB9-B36E-CA97B4407B62}"/>
              </a:ext>
            </a:extLst>
          </p:cNvPr>
          <p:cNvSpPr>
            <a:spLocks noGrp="1" noChangeArrowheads="1"/>
          </p:cNvSpPr>
          <p:nvPr>
            <p:ph type="title" idx="4294967295"/>
          </p:nvPr>
        </p:nvSpPr>
        <p:spPr>
          <a:xfrm>
            <a:off x="318499" y="228600"/>
            <a:ext cx="9587501" cy="685800"/>
          </a:xfrm>
          <a:ln w="3175">
            <a:solidFill>
              <a:schemeClr val="bg1"/>
            </a:solidFill>
            <a:miter lim="800000"/>
            <a:headEnd/>
            <a:tailEnd/>
          </a:ln>
        </p:spPr>
        <p:txBody>
          <a:bodyPr/>
          <a:lstStyle/>
          <a:p>
            <a:r>
              <a:rPr lang="en-US" altLang="en-US" dirty="0">
                <a:solidFill>
                  <a:schemeClr val="tx2"/>
                </a:solidFill>
              </a:rPr>
              <a:t>SystemVerilog</a:t>
            </a:r>
          </a:p>
        </p:txBody>
      </p:sp>
      <p:sp>
        <p:nvSpPr>
          <p:cNvPr id="46086" name="Rectangle 3">
            <a:extLst>
              <a:ext uri="{FF2B5EF4-FFF2-40B4-BE49-F238E27FC236}">
                <a16:creationId xmlns:a16="http://schemas.microsoft.com/office/drawing/2014/main" id="{EAABBFB0-D14B-4A16-A4DD-ED35085993A1}"/>
              </a:ext>
            </a:extLst>
          </p:cNvPr>
          <p:cNvSpPr>
            <a:spLocks noGrp="1" noChangeArrowheads="1"/>
          </p:cNvSpPr>
          <p:nvPr>
            <p:ph type="body" idx="4294967295"/>
          </p:nvPr>
        </p:nvSpPr>
        <p:spPr>
          <a:xfrm>
            <a:off x="410967" y="914400"/>
            <a:ext cx="11003622" cy="5334000"/>
          </a:xfrm>
        </p:spPr>
        <p:txBody>
          <a:bodyPr>
            <a:normAutofit/>
          </a:bodyPr>
          <a:lstStyle/>
          <a:p>
            <a:pPr algn="just">
              <a:lnSpc>
                <a:spcPct val="90000"/>
              </a:lnSpc>
            </a:pPr>
            <a:r>
              <a:rPr lang="en-US" altLang="en-US" dirty="0"/>
              <a:t>Verilog 1995 version has been in market for a very long time. </a:t>
            </a:r>
          </a:p>
          <a:p>
            <a:pPr algn="just">
              <a:lnSpc>
                <a:spcPct val="90000"/>
              </a:lnSpc>
            </a:pPr>
            <a:r>
              <a:rPr lang="en-US" altLang="en-US" dirty="0"/>
              <a:t>IEEE extended the features of Verilog 1995 and released it as Verilog 2001.</a:t>
            </a:r>
          </a:p>
          <a:p>
            <a:pPr algn="just">
              <a:lnSpc>
                <a:spcPct val="90000"/>
              </a:lnSpc>
            </a:pPr>
            <a:r>
              <a:rPr lang="en-US" altLang="en-US" dirty="0"/>
              <a:t>Verilog HDL and VHDL are popular design languages used by design engineers for modeling the design and the hardware verification languages (HVL) like specman </a:t>
            </a:r>
            <a:r>
              <a:rPr lang="en-US" altLang="en-US" dirty="0">
                <a:solidFill>
                  <a:schemeClr val="tx2"/>
                </a:solidFill>
              </a:rPr>
              <a:t>e </a:t>
            </a:r>
            <a:r>
              <a:rPr lang="en-US" altLang="en-US" dirty="0">
                <a:solidFill>
                  <a:schemeClr val="tx1"/>
                </a:solidFill>
              </a:rPr>
              <a:t>and</a:t>
            </a:r>
            <a:r>
              <a:rPr lang="en-US" altLang="en-US" dirty="0">
                <a:solidFill>
                  <a:schemeClr val="tx2"/>
                </a:solidFill>
              </a:rPr>
              <a:t> vera </a:t>
            </a:r>
            <a:r>
              <a:rPr lang="en-US" altLang="en-US" dirty="0"/>
              <a:t>used by verification engineers for verifying the design.</a:t>
            </a:r>
          </a:p>
          <a:p>
            <a:pPr algn="just">
              <a:lnSpc>
                <a:spcPct val="90000"/>
              </a:lnSpc>
            </a:pPr>
            <a:r>
              <a:rPr lang="en-US" altLang="en-US" dirty="0"/>
              <a:t>It was rather painful to have two languages one for design and the other for verification .</a:t>
            </a:r>
          </a:p>
          <a:p>
            <a:pPr algn="just">
              <a:lnSpc>
                <a:spcPct val="90000"/>
              </a:lnSpc>
            </a:pPr>
            <a:r>
              <a:rPr lang="en-US" altLang="en-US" dirty="0"/>
              <a:t>SystemVerilog combines the verification capabilities of HVL with ease of Verilog to provide a single platform for both design and verification.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5">
            <a:extLst>
              <a:ext uri="{FF2B5EF4-FFF2-40B4-BE49-F238E27FC236}">
                <a16:creationId xmlns:a16="http://schemas.microsoft.com/office/drawing/2014/main" id="{C9DAD3DD-A75C-4237-AD4E-FD68F416BB43}"/>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200"/>
          </a:p>
        </p:txBody>
      </p:sp>
      <p:sp>
        <p:nvSpPr>
          <p:cNvPr id="162819" name="Rectangle 6">
            <a:extLst>
              <a:ext uri="{FF2B5EF4-FFF2-40B4-BE49-F238E27FC236}">
                <a16:creationId xmlns:a16="http://schemas.microsoft.com/office/drawing/2014/main" id="{BA5D97BB-799D-4A50-9429-751B042DB15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E463C972-F1B5-4F5E-869A-DA34F94966CA}" type="slidenum">
              <a:rPr lang="en-US" altLang="en-US" sz="1400"/>
              <a:pPr/>
              <a:t>40</a:t>
            </a:fld>
            <a:endParaRPr lang="en-US" altLang="en-US" sz="1400"/>
          </a:p>
        </p:txBody>
      </p:sp>
      <p:sp>
        <p:nvSpPr>
          <p:cNvPr id="162820" name="Rectangle 5">
            <a:extLst>
              <a:ext uri="{FF2B5EF4-FFF2-40B4-BE49-F238E27FC236}">
                <a16:creationId xmlns:a16="http://schemas.microsoft.com/office/drawing/2014/main" id="{D4F1ACF4-7BC7-4C0C-9DD6-11B383547E26}"/>
              </a:ext>
            </a:extLst>
          </p:cNvPr>
          <p:cNvSpPr txBox="1">
            <a:spLocks noGrp="1" noChangeArrowheads="1"/>
          </p:cNvSpPr>
          <p:nvPr/>
        </p:nvSpPr>
        <p:spPr bwMode="auto">
          <a:xfrm>
            <a:off x="4038600" y="6400800"/>
            <a:ext cx="419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en-US" altLang="en-US" sz="1200" b="1"/>
          </a:p>
        </p:txBody>
      </p:sp>
      <p:sp>
        <p:nvSpPr>
          <p:cNvPr id="162822" name="Rectangle 2">
            <a:extLst>
              <a:ext uri="{FF2B5EF4-FFF2-40B4-BE49-F238E27FC236}">
                <a16:creationId xmlns:a16="http://schemas.microsoft.com/office/drawing/2014/main" id="{E07C7D8D-43A6-4B8C-A55C-673AE4B65814}"/>
              </a:ext>
            </a:extLst>
          </p:cNvPr>
          <p:cNvSpPr>
            <a:spLocks noGrp="1" noChangeArrowheads="1"/>
          </p:cNvSpPr>
          <p:nvPr>
            <p:ph type="title"/>
          </p:nvPr>
        </p:nvSpPr>
        <p:spPr>
          <a:xfrm>
            <a:off x="152399" y="0"/>
            <a:ext cx="10748481" cy="762000"/>
          </a:xfrm>
        </p:spPr>
        <p:txBody>
          <a:bodyPr/>
          <a:lstStyle/>
          <a:p>
            <a:r>
              <a:rPr lang="en-US" altLang="en-US" dirty="0">
                <a:solidFill>
                  <a:schemeClr val="tx2"/>
                </a:solidFill>
              </a:rPr>
              <a:t>SystemVerilog Enumerated Data Types</a:t>
            </a:r>
          </a:p>
        </p:txBody>
      </p:sp>
      <p:sp>
        <p:nvSpPr>
          <p:cNvPr id="162823" name="Rectangle 3">
            <a:extLst>
              <a:ext uri="{FF2B5EF4-FFF2-40B4-BE49-F238E27FC236}">
                <a16:creationId xmlns:a16="http://schemas.microsoft.com/office/drawing/2014/main" id="{B3DF801F-0ABA-45EE-8EF1-35288E05E786}"/>
              </a:ext>
            </a:extLst>
          </p:cNvPr>
          <p:cNvSpPr>
            <a:spLocks noGrp="1" noChangeArrowheads="1"/>
          </p:cNvSpPr>
          <p:nvPr>
            <p:ph type="body" idx="1"/>
          </p:nvPr>
        </p:nvSpPr>
        <p:spPr>
          <a:xfrm>
            <a:off x="657546" y="893852"/>
            <a:ext cx="10037852" cy="5202148"/>
          </a:xfrm>
        </p:spPr>
        <p:txBody>
          <a:bodyPr/>
          <a:lstStyle/>
          <a:p>
            <a:r>
              <a:rPr lang="en-US" altLang="en-US" sz="2400" dirty="0"/>
              <a:t>Enumerated data types allow to implement an FSM design without thinking about the </a:t>
            </a:r>
            <a:r>
              <a:rPr lang="en-US" altLang="en-US" sz="2400" dirty="0" err="1"/>
              <a:t>the</a:t>
            </a:r>
            <a:r>
              <a:rPr lang="en-US" altLang="en-US" sz="2400" dirty="0"/>
              <a:t> actual state encodings that will be used in the design.</a:t>
            </a:r>
          </a:p>
          <a:p>
            <a:r>
              <a:rPr lang="en-US" altLang="en-US" sz="2400" dirty="0"/>
              <a:t>SystemVerilog enumerated types then permit useful assignment of values to the enumerated names to apply designer requirements to the FSM designs.</a:t>
            </a:r>
          </a:p>
          <a:p>
            <a:r>
              <a:rPr lang="en-US" altLang="en-US" sz="2400" dirty="0"/>
              <a:t>Enumerated data types can be declared without assigned values.</a:t>
            </a:r>
          </a:p>
          <a:p>
            <a:r>
              <a:rPr lang="en-US" altLang="en-US" sz="2400" dirty="0"/>
              <a:t>SystemVerilog enumerated type declarations can also be updated to use user defined values.</a:t>
            </a:r>
          </a:p>
          <a:p>
            <a:pPr>
              <a:buFontTx/>
              <a:buNone/>
            </a:pPr>
            <a:endParaRPr lang="en-US" altLang="en-US" sz="2400" dirty="0"/>
          </a:p>
        </p:txBody>
      </p:sp>
    </p:spTree>
    <p:extLst>
      <p:ext uri="{BB962C8B-B14F-4D97-AF65-F5344CB8AC3E}">
        <p14:creationId xmlns:p14="http://schemas.microsoft.com/office/powerpoint/2010/main" val="11908290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5">
            <a:extLst>
              <a:ext uri="{FF2B5EF4-FFF2-40B4-BE49-F238E27FC236}">
                <a16:creationId xmlns:a16="http://schemas.microsoft.com/office/drawing/2014/main" id="{B1DFB8FB-F9B1-4EC4-AC00-A56FAECE695F}"/>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200"/>
          </a:p>
        </p:txBody>
      </p:sp>
      <p:sp>
        <p:nvSpPr>
          <p:cNvPr id="163843" name="Rectangle 6">
            <a:extLst>
              <a:ext uri="{FF2B5EF4-FFF2-40B4-BE49-F238E27FC236}">
                <a16:creationId xmlns:a16="http://schemas.microsoft.com/office/drawing/2014/main" id="{839D57C1-2143-4313-BA92-B240CCD9D4D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92249CB-1BA3-422A-BB7C-C6B682323DB1}" type="slidenum">
              <a:rPr lang="en-US" altLang="en-US" sz="1400"/>
              <a:pPr/>
              <a:t>41</a:t>
            </a:fld>
            <a:endParaRPr lang="en-US" altLang="en-US" sz="1400"/>
          </a:p>
        </p:txBody>
      </p:sp>
      <p:sp>
        <p:nvSpPr>
          <p:cNvPr id="163844" name="Rectangle 5">
            <a:extLst>
              <a:ext uri="{FF2B5EF4-FFF2-40B4-BE49-F238E27FC236}">
                <a16:creationId xmlns:a16="http://schemas.microsoft.com/office/drawing/2014/main" id="{3D3E5BBE-7573-44AC-8800-6A15B57C483E}"/>
              </a:ext>
            </a:extLst>
          </p:cNvPr>
          <p:cNvSpPr txBox="1">
            <a:spLocks noGrp="1" noChangeArrowheads="1"/>
          </p:cNvSpPr>
          <p:nvPr/>
        </p:nvSpPr>
        <p:spPr bwMode="auto">
          <a:xfrm>
            <a:off x="4038600" y="6400800"/>
            <a:ext cx="419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en-US" altLang="en-US" sz="1200" b="1"/>
          </a:p>
        </p:txBody>
      </p:sp>
      <p:sp>
        <p:nvSpPr>
          <p:cNvPr id="163846" name="Rectangle 2">
            <a:extLst>
              <a:ext uri="{FF2B5EF4-FFF2-40B4-BE49-F238E27FC236}">
                <a16:creationId xmlns:a16="http://schemas.microsoft.com/office/drawing/2014/main" id="{D383D90B-2B66-4A7D-B860-412C2C936A05}"/>
              </a:ext>
            </a:extLst>
          </p:cNvPr>
          <p:cNvSpPr>
            <a:spLocks noGrp="1" noChangeArrowheads="1"/>
          </p:cNvSpPr>
          <p:nvPr>
            <p:ph type="title"/>
          </p:nvPr>
        </p:nvSpPr>
        <p:spPr>
          <a:xfrm>
            <a:off x="236305" y="92466"/>
            <a:ext cx="10941977" cy="898133"/>
          </a:xfrm>
        </p:spPr>
        <p:txBody>
          <a:bodyPr/>
          <a:lstStyle/>
          <a:p>
            <a:r>
              <a:rPr lang="en-US" altLang="en-US" dirty="0">
                <a:solidFill>
                  <a:schemeClr val="tx2"/>
                </a:solidFill>
              </a:rPr>
              <a:t>FSM with Enumerated Data types</a:t>
            </a:r>
          </a:p>
        </p:txBody>
      </p:sp>
      <p:sp>
        <p:nvSpPr>
          <p:cNvPr id="163847" name="Rectangle 3">
            <a:extLst>
              <a:ext uri="{FF2B5EF4-FFF2-40B4-BE49-F238E27FC236}">
                <a16:creationId xmlns:a16="http://schemas.microsoft.com/office/drawing/2014/main" id="{3CB0366A-DD1F-4852-A832-D314B6764CB1}"/>
              </a:ext>
            </a:extLst>
          </p:cNvPr>
          <p:cNvSpPr>
            <a:spLocks noGrp="1" noChangeArrowheads="1"/>
          </p:cNvSpPr>
          <p:nvPr>
            <p:ph type="body" idx="1"/>
          </p:nvPr>
        </p:nvSpPr>
        <p:spPr>
          <a:xfrm>
            <a:off x="441789" y="760288"/>
            <a:ext cx="10736494" cy="5335712"/>
          </a:xfrm>
        </p:spPr>
        <p:txBody>
          <a:bodyPr>
            <a:normAutofit lnSpcReduction="10000"/>
          </a:bodyPr>
          <a:lstStyle/>
          <a:p>
            <a:pPr>
              <a:buFontTx/>
              <a:buNone/>
            </a:pPr>
            <a:r>
              <a:rPr lang="en-US" altLang="en-US" sz="2400" dirty="0"/>
              <a:t>module </a:t>
            </a:r>
            <a:r>
              <a:rPr lang="en-US" altLang="en-US" sz="2400" dirty="0" err="1"/>
              <a:t>fsm</a:t>
            </a:r>
            <a:r>
              <a:rPr lang="en-US" altLang="en-US" sz="2400" dirty="0"/>
              <a:t> </a:t>
            </a:r>
          </a:p>
          <a:p>
            <a:pPr>
              <a:buFontTx/>
              <a:buNone/>
            </a:pPr>
            <a:r>
              <a:rPr lang="en-US" altLang="en-US" sz="2400" dirty="0"/>
              <a:t>( input x, </a:t>
            </a:r>
            <a:r>
              <a:rPr lang="en-US" altLang="en-US" sz="2400" dirty="0" err="1"/>
              <a:t>clk</a:t>
            </a:r>
            <a:r>
              <a:rPr lang="en-US" altLang="en-US" sz="2400" dirty="0"/>
              <a:t>, </a:t>
            </a:r>
            <a:r>
              <a:rPr lang="en-US" altLang="en-US" sz="2400" dirty="0" err="1"/>
              <a:t>rst</a:t>
            </a:r>
            <a:r>
              <a:rPr lang="en-US" altLang="en-US" sz="2400" dirty="0"/>
              <a:t> ,</a:t>
            </a:r>
          </a:p>
          <a:p>
            <a:pPr>
              <a:buFontTx/>
              <a:buNone/>
            </a:pPr>
            <a:r>
              <a:rPr lang="en-US" altLang="en-US" sz="2400" dirty="0"/>
              <a:t>output y);</a:t>
            </a:r>
          </a:p>
          <a:p>
            <a:pPr>
              <a:buFontTx/>
              <a:buNone/>
            </a:pPr>
            <a:r>
              <a:rPr lang="en-US" altLang="en-US" sz="2000" dirty="0">
                <a:solidFill>
                  <a:schemeClr val="tx2"/>
                </a:solidFill>
              </a:rPr>
              <a:t>enum { SET0=1,HOLD0=2,SET1=4,HOLD1=8}</a:t>
            </a:r>
            <a:r>
              <a:rPr lang="en-US" altLang="en-US" sz="2000" dirty="0" err="1">
                <a:solidFill>
                  <a:schemeClr val="tx2"/>
                </a:solidFill>
              </a:rPr>
              <a:t>current_state,next_state</a:t>
            </a:r>
            <a:r>
              <a:rPr lang="en-US" altLang="en-US" sz="2000" dirty="0"/>
              <a:t>;</a:t>
            </a:r>
          </a:p>
          <a:p>
            <a:pPr>
              <a:buFontTx/>
              <a:buNone/>
            </a:pPr>
            <a:r>
              <a:rPr lang="en-US" altLang="en-US" sz="2400" dirty="0"/>
              <a:t>always_ff@ (</a:t>
            </a:r>
            <a:r>
              <a:rPr lang="en-US" altLang="en-US" sz="2400" dirty="0" err="1"/>
              <a:t>posedge</a:t>
            </a:r>
            <a:r>
              <a:rPr lang="en-US" altLang="en-US" sz="2400" dirty="0"/>
              <a:t> </a:t>
            </a:r>
            <a:r>
              <a:rPr lang="en-US" altLang="en-US" sz="2400" dirty="0" err="1"/>
              <a:t>clk</a:t>
            </a:r>
            <a:r>
              <a:rPr lang="en-US" altLang="en-US" sz="2400" dirty="0"/>
              <a:t> or </a:t>
            </a:r>
            <a:r>
              <a:rPr lang="en-US" altLang="en-US" sz="2400" dirty="0" err="1"/>
              <a:t>posedge</a:t>
            </a:r>
            <a:r>
              <a:rPr lang="en-US" altLang="en-US" sz="2400" dirty="0"/>
              <a:t> </a:t>
            </a:r>
            <a:r>
              <a:rPr lang="en-US" altLang="en-US" sz="2400" dirty="0" err="1"/>
              <a:t>rst</a:t>
            </a:r>
            <a:r>
              <a:rPr lang="en-US" altLang="en-US" sz="2400" dirty="0"/>
              <a:t>)</a:t>
            </a:r>
          </a:p>
          <a:p>
            <a:pPr>
              <a:buFontTx/>
              <a:buNone/>
            </a:pPr>
            <a:r>
              <a:rPr lang="en-US" altLang="en-US" sz="2400" dirty="0" err="1"/>
              <a:t>begin:SEQ_BLOCK</a:t>
            </a:r>
            <a:endParaRPr lang="en-US" altLang="en-US" sz="2400" dirty="0"/>
          </a:p>
          <a:p>
            <a:pPr>
              <a:buFontTx/>
              <a:buNone/>
            </a:pPr>
            <a:r>
              <a:rPr lang="en-US" altLang="en-US" sz="2400" dirty="0"/>
              <a:t>if(</a:t>
            </a:r>
            <a:r>
              <a:rPr lang="en-US" altLang="en-US" sz="2400" dirty="0" err="1"/>
              <a:t>rst</a:t>
            </a:r>
            <a:r>
              <a:rPr lang="en-US" altLang="en-US" sz="2400" dirty="0"/>
              <a:t>)</a:t>
            </a:r>
          </a:p>
          <a:p>
            <a:pPr>
              <a:buFontTx/>
              <a:buNone/>
            </a:pPr>
            <a:r>
              <a:rPr lang="en-US" altLang="en-US" sz="2400" dirty="0"/>
              <a:t>        current_state &lt;= set0;</a:t>
            </a:r>
          </a:p>
          <a:p>
            <a:pPr>
              <a:buFontTx/>
              <a:buNone/>
            </a:pPr>
            <a:r>
              <a:rPr lang="en-US" altLang="en-US" sz="2400" dirty="0"/>
              <a:t>else</a:t>
            </a:r>
          </a:p>
          <a:p>
            <a:pPr>
              <a:buFontTx/>
              <a:buNone/>
            </a:pPr>
            <a:r>
              <a:rPr lang="en-US" altLang="en-US" sz="2400" dirty="0"/>
              <a:t>current_state&lt;= </a:t>
            </a:r>
            <a:r>
              <a:rPr lang="en-US" altLang="en-US" sz="2400" dirty="0" err="1"/>
              <a:t>next_state</a:t>
            </a:r>
            <a:r>
              <a:rPr lang="en-US" altLang="en-US" sz="2400" dirty="0"/>
              <a:t>;</a:t>
            </a:r>
          </a:p>
          <a:p>
            <a:pPr>
              <a:buFontTx/>
              <a:buNone/>
            </a:pPr>
            <a:r>
              <a:rPr lang="en-US" altLang="en-US" sz="2400" dirty="0"/>
              <a:t>end: SEQ_BLOCK</a:t>
            </a:r>
          </a:p>
          <a:p>
            <a:pPr>
              <a:buFontTx/>
              <a:buNone/>
            </a:pPr>
            <a:endParaRPr lang="en-US" altLang="en-US" dirty="0"/>
          </a:p>
        </p:txBody>
      </p:sp>
    </p:spTree>
    <p:extLst>
      <p:ext uri="{BB962C8B-B14F-4D97-AF65-F5344CB8AC3E}">
        <p14:creationId xmlns:p14="http://schemas.microsoft.com/office/powerpoint/2010/main" val="21370906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5">
            <a:extLst>
              <a:ext uri="{FF2B5EF4-FFF2-40B4-BE49-F238E27FC236}">
                <a16:creationId xmlns:a16="http://schemas.microsoft.com/office/drawing/2014/main" id="{9C03AC97-1156-4202-9044-F57119AA11E4}"/>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200"/>
          </a:p>
        </p:txBody>
      </p:sp>
      <p:sp>
        <p:nvSpPr>
          <p:cNvPr id="164867" name="Rectangle 6">
            <a:extLst>
              <a:ext uri="{FF2B5EF4-FFF2-40B4-BE49-F238E27FC236}">
                <a16:creationId xmlns:a16="http://schemas.microsoft.com/office/drawing/2014/main" id="{41A32DFB-694E-4ABD-A2AF-226D2100DFD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AA415A1-8638-4A6B-B479-2B1CED2B58D3}" type="slidenum">
              <a:rPr lang="en-US" altLang="en-US" sz="1400"/>
              <a:pPr/>
              <a:t>42</a:t>
            </a:fld>
            <a:endParaRPr lang="en-US" altLang="en-US" sz="1400"/>
          </a:p>
        </p:txBody>
      </p:sp>
      <p:sp>
        <p:nvSpPr>
          <p:cNvPr id="164868" name="Rectangle 5">
            <a:extLst>
              <a:ext uri="{FF2B5EF4-FFF2-40B4-BE49-F238E27FC236}">
                <a16:creationId xmlns:a16="http://schemas.microsoft.com/office/drawing/2014/main" id="{0F937A7A-4A27-4BEA-8AAC-8D03BF948E92}"/>
              </a:ext>
            </a:extLst>
          </p:cNvPr>
          <p:cNvSpPr txBox="1">
            <a:spLocks noGrp="1" noChangeArrowheads="1"/>
          </p:cNvSpPr>
          <p:nvPr/>
        </p:nvSpPr>
        <p:spPr bwMode="auto">
          <a:xfrm>
            <a:off x="4038600" y="6400800"/>
            <a:ext cx="419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en-US" altLang="en-US" sz="1200" b="1"/>
          </a:p>
        </p:txBody>
      </p:sp>
      <p:sp>
        <p:nvSpPr>
          <p:cNvPr id="164870" name="Rectangle 2">
            <a:extLst>
              <a:ext uri="{FF2B5EF4-FFF2-40B4-BE49-F238E27FC236}">
                <a16:creationId xmlns:a16="http://schemas.microsoft.com/office/drawing/2014/main" id="{2E805A86-605C-4E00-A60E-BC34C7E6CBFA}"/>
              </a:ext>
            </a:extLst>
          </p:cNvPr>
          <p:cNvSpPr>
            <a:spLocks noGrp="1" noChangeArrowheads="1"/>
          </p:cNvSpPr>
          <p:nvPr>
            <p:ph type="title"/>
          </p:nvPr>
        </p:nvSpPr>
        <p:spPr>
          <a:xfrm>
            <a:off x="152400" y="61645"/>
            <a:ext cx="10060112" cy="762000"/>
          </a:xfrm>
        </p:spPr>
        <p:txBody>
          <a:bodyPr/>
          <a:lstStyle/>
          <a:p>
            <a:r>
              <a:rPr lang="en-US" altLang="en-US" dirty="0">
                <a:solidFill>
                  <a:schemeClr val="tx2"/>
                </a:solidFill>
              </a:rPr>
              <a:t>FSM with Enumerated Data types</a:t>
            </a:r>
            <a:endParaRPr lang="en-US" altLang="en-US" dirty="0"/>
          </a:p>
        </p:txBody>
      </p:sp>
      <p:sp>
        <p:nvSpPr>
          <p:cNvPr id="164871" name="Rectangle 3">
            <a:extLst>
              <a:ext uri="{FF2B5EF4-FFF2-40B4-BE49-F238E27FC236}">
                <a16:creationId xmlns:a16="http://schemas.microsoft.com/office/drawing/2014/main" id="{033427EB-AB63-403F-8477-8CB1453610C2}"/>
              </a:ext>
            </a:extLst>
          </p:cNvPr>
          <p:cNvSpPr>
            <a:spLocks noGrp="1" noChangeArrowheads="1"/>
          </p:cNvSpPr>
          <p:nvPr>
            <p:ph type="body" idx="1"/>
          </p:nvPr>
        </p:nvSpPr>
        <p:spPr>
          <a:xfrm>
            <a:off x="493160" y="976045"/>
            <a:ext cx="10613204" cy="5119955"/>
          </a:xfrm>
        </p:spPr>
        <p:txBody>
          <a:bodyPr>
            <a:normAutofit fontScale="92500" lnSpcReduction="10000"/>
          </a:bodyPr>
          <a:lstStyle/>
          <a:p>
            <a:pPr>
              <a:buFontTx/>
              <a:buNone/>
            </a:pPr>
            <a:r>
              <a:rPr lang="en-US" altLang="en-US" sz="2400" dirty="0"/>
              <a:t>always_comb</a:t>
            </a:r>
          </a:p>
          <a:p>
            <a:pPr>
              <a:buFontTx/>
              <a:buNone/>
            </a:pPr>
            <a:r>
              <a:rPr lang="en-US" altLang="en-US" sz="2400" dirty="0"/>
              <a:t>case (current_state)</a:t>
            </a:r>
          </a:p>
          <a:p>
            <a:pPr>
              <a:buFontTx/>
              <a:buNone/>
            </a:pPr>
            <a:r>
              <a:rPr lang="en-US" altLang="en-US" sz="2400" dirty="0"/>
              <a:t>SET0: </a:t>
            </a:r>
            <a:r>
              <a:rPr lang="en-US" altLang="en-US" sz="2400" dirty="0" err="1"/>
              <a:t>next_state</a:t>
            </a:r>
            <a:r>
              <a:rPr lang="en-US" altLang="en-US" sz="2400" dirty="0"/>
              <a:t>=HOLD0;</a:t>
            </a:r>
          </a:p>
          <a:p>
            <a:pPr>
              <a:buFontTx/>
              <a:buNone/>
            </a:pPr>
            <a:r>
              <a:rPr lang="en-US" altLang="en-US" sz="2400" dirty="0"/>
              <a:t>HOLD0: if(x==0) </a:t>
            </a:r>
            <a:r>
              <a:rPr lang="en-US" altLang="en-US" sz="2400" dirty="0" err="1"/>
              <a:t>next_state</a:t>
            </a:r>
            <a:r>
              <a:rPr lang="en-US" altLang="en-US" sz="2400" dirty="0"/>
              <a:t> =HOLD0;</a:t>
            </a:r>
          </a:p>
          <a:p>
            <a:pPr>
              <a:buFontTx/>
              <a:buNone/>
            </a:pPr>
            <a:r>
              <a:rPr lang="en-US" altLang="en-US" sz="2400" dirty="0"/>
              <a:t>           else </a:t>
            </a:r>
            <a:r>
              <a:rPr lang="en-US" altLang="en-US" sz="2400" dirty="0" err="1"/>
              <a:t>next_state</a:t>
            </a:r>
            <a:r>
              <a:rPr lang="en-US" altLang="en-US" sz="2400" dirty="0"/>
              <a:t>= SET1;</a:t>
            </a:r>
          </a:p>
          <a:p>
            <a:pPr>
              <a:buFontTx/>
              <a:buNone/>
            </a:pPr>
            <a:r>
              <a:rPr lang="en-US" altLang="en-US" sz="2400" dirty="0"/>
              <a:t>SET1:next_state= HOLD1;</a:t>
            </a:r>
          </a:p>
          <a:p>
            <a:pPr>
              <a:buFontTx/>
              <a:buNone/>
            </a:pPr>
            <a:r>
              <a:rPr lang="en-US" altLang="en-US" sz="2400" dirty="0"/>
              <a:t>HOLD1:next_state =SET0;</a:t>
            </a:r>
          </a:p>
          <a:p>
            <a:pPr>
              <a:buFontTx/>
              <a:buNone/>
            </a:pPr>
            <a:r>
              <a:rPr lang="en-US" altLang="en-US" sz="2400" dirty="0" err="1"/>
              <a:t>default:next_state</a:t>
            </a:r>
            <a:r>
              <a:rPr lang="en-US" altLang="en-US" sz="2400" dirty="0"/>
              <a:t>=SET0;</a:t>
            </a:r>
          </a:p>
          <a:p>
            <a:pPr>
              <a:buFontTx/>
              <a:buNone/>
            </a:pPr>
            <a:r>
              <a:rPr lang="en-US" altLang="en-US" sz="2400" dirty="0" err="1"/>
              <a:t>endcase</a:t>
            </a:r>
            <a:endParaRPr lang="en-US" altLang="en-US" sz="2400" dirty="0"/>
          </a:p>
          <a:p>
            <a:pPr>
              <a:buFontTx/>
              <a:buNone/>
            </a:pPr>
            <a:r>
              <a:rPr lang="en-US" altLang="en-US" sz="2400" dirty="0"/>
              <a:t>assign y= current_state== HOLD0 &amp; x;</a:t>
            </a:r>
          </a:p>
          <a:p>
            <a:pPr>
              <a:buFontTx/>
              <a:buNone/>
            </a:pPr>
            <a:r>
              <a:rPr lang="en-US" altLang="en-US" sz="2400" dirty="0"/>
              <a:t>endmodule </a:t>
            </a:r>
          </a:p>
          <a:p>
            <a:pPr>
              <a:buFontTx/>
              <a:buNone/>
            </a:pPr>
            <a:endParaRPr lang="en-US" altLang="en-US" sz="2400" dirty="0"/>
          </a:p>
        </p:txBody>
      </p:sp>
    </p:spTree>
    <p:extLst>
      <p:ext uri="{BB962C8B-B14F-4D97-AF65-F5344CB8AC3E}">
        <p14:creationId xmlns:p14="http://schemas.microsoft.com/office/powerpoint/2010/main" val="35996475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22921-9FEE-468E-819D-0CF1CC3952FD}"/>
              </a:ext>
            </a:extLst>
          </p:cNvPr>
          <p:cNvSpPr>
            <a:spLocks noGrp="1"/>
          </p:cNvSpPr>
          <p:nvPr>
            <p:ph type="title"/>
          </p:nvPr>
        </p:nvSpPr>
        <p:spPr>
          <a:xfrm>
            <a:off x="181078" y="147754"/>
            <a:ext cx="11010816" cy="671673"/>
          </a:xfrm>
        </p:spPr>
        <p:txBody>
          <a:bodyPr/>
          <a:lstStyle/>
          <a:p>
            <a:r>
              <a:rPr lang="en-US" dirty="0">
                <a:solidFill>
                  <a:schemeClr val="tx2"/>
                </a:solidFill>
              </a:rPr>
              <a:t>State Encoding with Enumerated data types</a:t>
            </a:r>
          </a:p>
        </p:txBody>
      </p:sp>
      <p:pic>
        <p:nvPicPr>
          <p:cNvPr id="4" name="Content Placeholder 3">
            <a:extLst>
              <a:ext uri="{FF2B5EF4-FFF2-40B4-BE49-F238E27FC236}">
                <a16:creationId xmlns:a16="http://schemas.microsoft.com/office/drawing/2014/main" id="{344879A0-4DE7-458D-B1FB-62D24B4081EF}"/>
              </a:ext>
            </a:extLst>
          </p:cNvPr>
          <p:cNvPicPr>
            <a:picLocks noGrp="1" noChangeAspect="1"/>
          </p:cNvPicPr>
          <p:nvPr>
            <p:ph sz="quarter" idx="28"/>
          </p:nvPr>
        </p:nvPicPr>
        <p:blipFill>
          <a:blip r:embed="rId2"/>
          <a:stretch>
            <a:fillRect/>
          </a:stretch>
        </p:blipFill>
        <p:spPr>
          <a:xfrm>
            <a:off x="892098" y="925551"/>
            <a:ext cx="9801922" cy="5322849"/>
          </a:xfrm>
          <a:prstGeom prst="rect">
            <a:avLst/>
          </a:prstGeom>
        </p:spPr>
      </p:pic>
    </p:spTree>
    <p:extLst>
      <p:ext uri="{BB962C8B-B14F-4D97-AF65-F5344CB8AC3E}">
        <p14:creationId xmlns:p14="http://schemas.microsoft.com/office/powerpoint/2010/main" val="3493822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ADC51-3556-4567-9ADD-B70BD10AFF65}"/>
              </a:ext>
            </a:extLst>
          </p:cNvPr>
          <p:cNvSpPr>
            <a:spLocks noGrp="1"/>
          </p:cNvSpPr>
          <p:nvPr>
            <p:ph type="title"/>
          </p:nvPr>
        </p:nvSpPr>
        <p:spPr>
          <a:xfrm>
            <a:off x="246074" y="0"/>
            <a:ext cx="10972801" cy="883673"/>
          </a:xfrm>
        </p:spPr>
        <p:txBody>
          <a:bodyPr/>
          <a:lstStyle/>
          <a:p>
            <a:r>
              <a:rPr lang="en-US" dirty="0">
                <a:solidFill>
                  <a:schemeClr val="tx2"/>
                </a:solidFill>
              </a:rPr>
              <a:t>Enumerated Data types</a:t>
            </a:r>
          </a:p>
        </p:txBody>
      </p:sp>
      <p:pic>
        <p:nvPicPr>
          <p:cNvPr id="5" name="Content Placeholder 4">
            <a:extLst>
              <a:ext uri="{FF2B5EF4-FFF2-40B4-BE49-F238E27FC236}">
                <a16:creationId xmlns:a16="http://schemas.microsoft.com/office/drawing/2014/main" id="{D88EBF3A-2B4A-457F-962C-473F2666E1B9}"/>
              </a:ext>
            </a:extLst>
          </p:cNvPr>
          <p:cNvPicPr>
            <a:picLocks noGrp="1" noChangeAspect="1"/>
          </p:cNvPicPr>
          <p:nvPr>
            <p:ph idx="1"/>
          </p:nvPr>
        </p:nvPicPr>
        <p:blipFill>
          <a:blip r:embed="rId2"/>
          <a:stretch>
            <a:fillRect/>
          </a:stretch>
        </p:blipFill>
        <p:spPr>
          <a:xfrm>
            <a:off x="672662" y="798786"/>
            <a:ext cx="10207671" cy="5449614"/>
          </a:xfrm>
          <a:prstGeom prst="rect">
            <a:avLst/>
          </a:prstGeom>
        </p:spPr>
      </p:pic>
    </p:spTree>
    <p:extLst>
      <p:ext uri="{BB962C8B-B14F-4D97-AF65-F5344CB8AC3E}">
        <p14:creationId xmlns:p14="http://schemas.microsoft.com/office/powerpoint/2010/main" val="23307187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D454882-5A30-4FC7-A1A6-0D4CE93A2ACD}"/>
              </a:ext>
            </a:extLst>
          </p:cNvPr>
          <p:cNvSpPr>
            <a:spLocks noGrp="1"/>
          </p:cNvSpPr>
          <p:nvPr>
            <p:ph type="title"/>
          </p:nvPr>
        </p:nvSpPr>
        <p:spPr>
          <a:xfrm>
            <a:off x="592916" y="571500"/>
            <a:ext cx="10972801" cy="883673"/>
          </a:xfrm>
        </p:spPr>
        <p:txBody>
          <a:bodyPr/>
          <a:lstStyle/>
          <a:p>
            <a:r>
              <a:rPr lang="en-US" dirty="0">
                <a:solidFill>
                  <a:schemeClr val="accent1"/>
                </a:solidFill>
              </a:rPr>
              <a:t>Revisit: Verilog Operators</a:t>
            </a:r>
          </a:p>
        </p:txBody>
      </p:sp>
      <p:pic>
        <p:nvPicPr>
          <p:cNvPr id="4" name="Content Placeholder 3">
            <a:extLst>
              <a:ext uri="{FF2B5EF4-FFF2-40B4-BE49-F238E27FC236}">
                <a16:creationId xmlns:a16="http://schemas.microsoft.com/office/drawing/2014/main" id="{966C21D5-11E6-4094-9ECB-F96EBC845597}"/>
              </a:ext>
            </a:extLst>
          </p:cNvPr>
          <p:cNvPicPr>
            <a:picLocks noGrp="1" noChangeAspect="1"/>
          </p:cNvPicPr>
          <p:nvPr>
            <p:ph idx="1"/>
          </p:nvPr>
        </p:nvPicPr>
        <p:blipFill>
          <a:blip r:embed="rId2"/>
          <a:stretch>
            <a:fillRect/>
          </a:stretch>
        </p:blipFill>
        <p:spPr>
          <a:xfrm>
            <a:off x="2566749" y="1524000"/>
            <a:ext cx="7025132" cy="4724402"/>
          </a:xfrm>
          <a:prstGeom prst="rect">
            <a:avLst/>
          </a:prstGeom>
          <a:noFill/>
        </p:spPr>
      </p:pic>
    </p:spTree>
    <p:extLst>
      <p:ext uri="{BB962C8B-B14F-4D97-AF65-F5344CB8AC3E}">
        <p14:creationId xmlns:p14="http://schemas.microsoft.com/office/powerpoint/2010/main" val="22040425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75FC8-AF87-4A6D-8652-C5BE25C7875B}"/>
              </a:ext>
            </a:extLst>
          </p:cNvPr>
          <p:cNvSpPr>
            <a:spLocks noGrp="1"/>
          </p:cNvSpPr>
          <p:nvPr>
            <p:ph type="title"/>
          </p:nvPr>
        </p:nvSpPr>
        <p:spPr>
          <a:xfrm>
            <a:off x="571370" y="571501"/>
            <a:ext cx="11010816" cy="521576"/>
          </a:xfrm>
        </p:spPr>
        <p:txBody>
          <a:bodyPr/>
          <a:lstStyle/>
          <a:p>
            <a:r>
              <a:rPr lang="en-US" dirty="0">
                <a:solidFill>
                  <a:schemeClr val="tx2"/>
                </a:solidFill>
              </a:rPr>
              <a:t>SV Increment and Decrement Operators</a:t>
            </a:r>
          </a:p>
        </p:txBody>
      </p:sp>
      <p:pic>
        <p:nvPicPr>
          <p:cNvPr id="4" name="Content Placeholder 3">
            <a:extLst>
              <a:ext uri="{FF2B5EF4-FFF2-40B4-BE49-F238E27FC236}">
                <a16:creationId xmlns:a16="http://schemas.microsoft.com/office/drawing/2014/main" id="{9355E490-1408-4C25-A14E-BFEDED5A49BD}"/>
              </a:ext>
            </a:extLst>
          </p:cNvPr>
          <p:cNvPicPr>
            <a:picLocks noGrp="1" noChangeAspect="1"/>
          </p:cNvPicPr>
          <p:nvPr>
            <p:ph sz="quarter" idx="28"/>
          </p:nvPr>
        </p:nvPicPr>
        <p:blipFill>
          <a:blip r:embed="rId2"/>
          <a:stretch>
            <a:fillRect/>
          </a:stretch>
        </p:blipFill>
        <p:spPr>
          <a:xfrm>
            <a:off x="1115750" y="1093077"/>
            <a:ext cx="9228082" cy="5023178"/>
          </a:xfrm>
          <a:prstGeom prst="rect">
            <a:avLst/>
          </a:prstGeom>
        </p:spPr>
      </p:pic>
    </p:spTree>
    <p:extLst>
      <p:ext uri="{BB962C8B-B14F-4D97-AF65-F5344CB8AC3E}">
        <p14:creationId xmlns:p14="http://schemas.microsoft.com/office/powerpoint/2010/main" val="4049512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Number Placeholder 5">
            <a:extLst>
              <a:ext uri="{FF2B5EF4-FFF2-40B4-BE49-F238E27FC236}">
                <a16:creationId xmlns:a16="http://schemas.microsoft.com/office/drawing/2014/main" id="{317A8F91-A034-4498-912C-0F09BACD8F1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C337EA5-A24D-4E07-9591-1C71B521DC8A}" type="slidenum">
              <a:rPr lang="en-US" altLang="en-US" sz="1400"/>
              <a:pPr/>
              <a:t>47</a:t>
            </a:fld>
            <a:endParaRPr lang="en-US" altLang="en-US" sz="1400"/>
          </a:p>
        </p:txBody>
      </p:sp>
      <p:sp>
        <p:nvSpPr>
          <p:cNvPr id="99331" name="Footer Placeholder 4">
            <a:extLst>
              <a:ext uri="{FF2B5EF4-FFF2-40B4-BE49-F238E27FC236}">
                <a16:creationId xmlns:a16="http://schemas.microsoft.com/office/drawing/2014/main" id="{F66E8C2E-0485-4E9E-8587-F4DA2E7D156E}"/>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200"/>
          </a:p>
        </p:txBody>
      </p:sp>
      <p:sp>
        <p:nvSpPr>
          <p:cNvPr id="99333" name="Rectangle 2">
            <a:extLst>
              <a:ext uri="{FF2B5EF4-FFF2-40B4-BE49-F238E27FC236}">
                <a16:creationId xmlns:a16="http://schemas.microsoft.com/office/drawing/2014/main" id="{CD5A8450-49D9-4F18-9CB0-0BFA738AA871}"/>
              </a:ext>
            </a:extLst>
          </p:cNvPr>
          <p:cNvSpPr>
            <a:spLocks noGrp="1" noChangeArrowheads="1"/>
          </p:cNvSpPr>
          <p:nvPr>
            <p:ph type="title" idx="4294967295"/>
          </p:nvPr>
        </p:nvSpPr>
        <p:spPr>
          <a:xfrm>
            <a:off x="0" y="95036"/>
            <a:ext cx="7772400" cy="685800"/>
          </a:xfrm>
          <a:ln w="3175">
            <a:solidFill>
              <a:schemeClr val="bg1"/>
            </a:solidFill>
            <a:miter lim="800000"/>
            <a:headEnd/>
            <a:tailEnd/>
          </a:ln>
        </p:spPr>
        <p:txBody>
          <a:bodyPr/>
          <a:lstStyle/>
          <a:p>
            <a:r>
              <a:rPr lang="en-US" altLang="en-US" dirty="0">
                <a:solidFill>
                  <a:schemeClr val="tx2"/>
                </a:solidFill>
              </a:rPr>
              <a:t>Assignment Operators</a:t>
            </a:r>
          </a:p>
        </p:txBody>
      </p:sp>
      <p:sp>
        <p:nvSpPr>
          <p:cNvPr id="99334" name="Rectangle 3">
            <a:extLst>
              <a:ext uri="{FF2B5EF4-FFF2-40B4-BE49-F238E27FC236}">
                <a16:creationId xmlns:a16="http://schemas.microsoft.com/office/drawing/2014/main" id="{8EE3D1A6-11C5-4CEB-9E99-B9347123B598}"/>
              </a:ext>
            </a:extLst>
          </p:cNvPr>
          <p:cNvSpPr>
            <a:spLocks noGrp="1" noChangeArrowheads="1"/>
          </p:cNvSpPr>
          <p:nvPr>
            <p:ph type="body" idx="4294967295"/>
          </p:nvPr>
        </p:nvSpPr>
        <p:spPr>
          <a:xfrm>
            <a:off x="482885" y="780836"/>
            <a:ext cx="10921430" cy="5250094"/>
          </a:xfrm>
        </p:spPr>
        <p:txBody>
          <a:bodyPr>
            <a:normAutofit/>
          </a:bodyPr>
          <a:lstStyle/>
          <a:p>
            <a:pPr>
              <a:lnSpc>
                <a:spcPct val="80000"/>
              </a:lnSpc>
            </a:pPr>
            <a:r>
              <a:rPr lang="en-US" altLang="en-US" sz="2400" dirty="0"/>
              <a:t>In addition to the simple assignment operators = , SystemVerilog includes the C assignment operators and special bit wise assignment operators.</a:t>
            </a:r>
          </a:p>
          <a:p>
            <a:pPr>
              <a:lnSpc>
                <a:spcPct val="80000"/>
              </a:lnSpc>
            </a:pPr>
            <a:r>
              <a:rPr lang="en-US" altLang="en-US" sz="2400" dirty="0"/>
              <a:t>+=,-=,*=, /=,%=, &amp;=, |=,^=,&lt;&lt;=,&gt;&gt;=,&lt;&lt;&lt;= and &gt;&gt;&gt;=</a:t>
            </a:r>
          </a:p>
          <a:p>
            <a:pPr>
              <a:lnSpc>
                <a:spcPct val="80000"/>
              </a:lnSpc>
            </a:pPr>
            <a:r>
              <a:rPr lang="en-US" altLang="en-US" sz="2400" dirty="0"/>
              <a:t>An assignment operator is semantically equivalent to a blocking assignment, with the exception that any left-hand side index expression is only evaluated once.</a:t>
            </a:r>
          </a:p>
          <a:p>
            <a:pPr>
              <a:lnSpc>
                <a:spcPct val="80000"/>
              </a:lnSpc>
            </a:pPr>
            <a:r>
              <a:rPr lang="en-US" altLang="en-US" sz="2400" dirty="0"/>
              <a:t>For ex:</a:t>
            </a:r>
          </a:p>
          <a:p>
            <a:pPr>
              <a:lnSpc>
                <a:spcPct val="80000"/>
              </a:lnSpc>
              <a:buFontTx/>
              <a:buNone/>
            </a:pPr>
            <a:r>
              <a:rPr lang="en-US" altLang="en-US" sz="2400" dirty="0"/>
              <a:t>             a[</a:t>
            </a:r>
            <a:r>
              <a:rPr lang="en-US" altLang="en-US" sz="2400" dirty="0" err="1"/>
              <a:t>i</a:t>
            </a:r>
            <a:r>
              <a:rPr lang="en-US" altLang="en-US" sz="2400" dirty="0"/>
              <a:t>] +=2;</a:t>
            </a:r>
          </a:p>
          <a:p>
            <a:pPr>
              <a:lnSpc>
                <a:spcPct val="80000"/>
              </a:lnSpc>
              <a:buFontTx/>
              <a:buNone/>
            </a:pPr>
            <a:r>
              <a:rPr lang="en-US" altLang="en-US" sz="2400" dirty="0"/>
              <a:t>              same as a[</a:t>
            </a:r>
            <a:r>
              <a:rPr lang="en-US" altLang="en-US" sz="2400" dirty="0" err="1"/>
              <a:t>i</a:t>
            </a:r>
            <a:r>
              <a:rPr lang="en-US" altLang="en-US" sz="2400" dirty="0"/>
              <a:t>] = a[</a:t>
            </a:r>
            <a:r>
              <a:rPr lang="en-US" altLang="en-US" sz="2400" dirty="0" err="1"/>
              <a:t>i</a:t>
            </a:r>
            <a:r>
              <a:rPr lang="en-US" altLang="en-US" sz="2400" dirty="0"/>
              <a:t>] +2</a:t>
            </a:r>
          </a:p>
          <a:p>
            <a:pPr>
              <a:lnSpc>
                <a:spcPct val="80000"/>
              </a:lnSpc>
            </a:pPr>
            <a:r>
              <a:rPr lang="en-US" altLang="en-US" sz="2400" dirty="0"/>
              <a:t>In SystemVerilog, an expression can include a blocking assignment provided it does not have a timing control.</a:t>
            </a:r>
          </a:p>
          <a:p>
            <a:pPr>
              <a:lnSpc>
                <a:spcPct val="80000"/>
              </a:lnSpc>
              <a:buFontTx/>
              <a:buNone/>
            </a:pPr>
            <a:endParaRPr lang="en-US" altLang="en-US" sz="2400" dirty="0"/>
          </a:p>
          <a:p>
            <a:pPr>
              <a:lnSpc>
                <a:spcPct val="80000"/>
              </a:lnSpc>
            </a:pPr>
            <a:endParaRPr lang="en-US" altLang="en-US" sz="2400" dirty="0"/>
          </a:p>
          <a:p>
            <a:pPr>
              <a:lnSpc>
                <a:spcPct val="80000"/>
              </a:lnSpc>
              <a:buFontTx/>
              <a:buNone/>
            </a:pPr>
            <a:endParaRPr lang="en-US" altLang="en-US" sz="24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5B114-0CD5-424A-8E33-FB234730F057}"/>
              </a:ext>
            </a:extLst>
          </p:cNvPr>
          <p:cNvSpPr>
            <a:spLocks noGrp="1"/>
          </p:cNvSpPr>
          <p:nvPr>
            <p:ph type="title"/>
          </p:nvPr>
        </p:nvSpPr>
        <p:spPr>
          <a:xfrm>
            <a:off x="571370" y="571501"/>
            <a:ext cx="11010816" cy="710762"/>
          </a:xfrm>
        </p:spPr>
        <p:txBody>
          <a:bodyPr/>
          <a:lstStyle/>
          <a:p>
            <a:r>
              <a:rPr lang="en-US">
                <a:solidFill>
                  <a:schemeClr val="tx2"/>
                </a:solidFill>
              </a:rPr>
              <a:t>SystemVerilog Assignment Operators</a:t>
            </a:r>
          </a:p>
        </p:txBody>
      </p:sp>
      <p:pic>
        <p:nvPicPr>
          <p:cNvPr id="4" name="Content Placeholder 3">
            <a:extLst>
              <a:ext uri="{FF2B5EF4-FFF2-40B4-BE49-F238E27FC236}">
                <a16:creationId xmlns:a16="http://schemas.microsoft.com/office/drawing/2014/main" id="{02C36ADB-AA88-46D1-9463-D41DF102A13D}"/>
              </a:ext>
            </a:extLst>
          </p:cNvPr>
          <p:cNvPicPr>
            <a:picLocks noGrp="1" noChangeAspect="1"/>
          </p:cNvPicPr>
          <p:nvPr>
            <p:ph sz="quarter" idx="28"/>
          </p:nvPr>
        </p:nvPicPr>
        <p:blipFill>
          <a:blip r:embed="rId2"/>
          <a:stretch>
            <a:fillRect/>
          </a:stretch>
        </p:blipFill>
        <p:spPr>
          <a:xfrm>
            <a:off x="1582220" y="1282263"/>
            <a:ext cx="8518221" cy="4966137"/>
          </a:xfrm>
          <a:prstGeom prst="rect">
            <a:avLst/>
          </a:prstGeom>
        </p:spPr>
      </p:pic>
    </p:spTree>
    <p:extLst>
      <p:ext uri="{BB962C8B-B14F-4D97-AF65-F5344CB8AC3E}">
        <p14:creationId xmlns:p14="http://schemas.microsoft.com/office/powerpoint/2010/main" val="278231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Number Placeholder 5">
            <a:extLst>
              <a:ext uri="{FF2B5EF4-FFF2-40B4-BE49-F238E27FC236}">
                <a16:creationId xmlns:a16="http://schemas.microsoft.com/office/drawing/2014/main" id="{D1390F5D-5B32-4841-8741-1C846EFEC28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64B20283-19F4-43A1-94C6-4B31821271DA}" type="slidenum">
              <a:rPr lang="en-US" altLang="en-US" sz="1400"/>
              <a:pPr/>
              <a:t>49</a:t>
            </a:fld>
            <a:endParaRPr lang="en-US" altLang="en-US" sz="1400"/>
          </a:p>
        </p:txBody>
      </p:sp>
      <p:sp>
        <p:nvSpPr>
          <p:cNvPr id="101379" name="Footer Placeholder 4">
            <a:extLst>
              <a:ext uri="{FF2B5EF4-FFF2-40B4-BE49-F238E27FC236}">
                <a16:creationId xmlns:a16="http://schemas.microsoft.com/office/drawing/2014/main" id="{0FB4648A-6BC9-44FD-A45C-35C4B6AB4FAB}"/>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200"/>
          </a:p>
        </p:txBody>
      </p:sp>
      <p:sp>
        <p:nvSpPr>
          <p:cNvPr id="101381" name="Footer Placeholder 4">
            <a:extLst>
              <a:ext uri="{FF2B5EF4-FFF2-40B4-BE49-F238E27FC236}">
                <a16:creationId xmlns:a16="http://schemas.microsoft.com/office/drawing/2014/main" id="{FC5FF24F-C2B5-4783-8BEF-E6D081A65EA4}"/>
              </a:ext>
            </a:extLst>
          </p:cNvPr>
          <p:cNvSpPr txBox="1">
            <a:spLocks noGrp="1"/>
          </p:cNvSpPr>
          <p:nvPr/>
        </p:nvSpPr>
        <p:spPr bwMode="auto">
          <a:xfrm>
            <a:off x="4038600" y="6400800"/>
            <a:ext cx="419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en-US" altLang="en-US" sz="1200" b="1"/>
          </a:p>
          <a:p>
            <a:pPr algn="ctr" eaLnBrk="1" hangingPunct="1"/>
            <a:endParaRPr lang="en-US" altLang="en-US" sz="1200" b="1"/>
          </a:p>
        </p:txBody>
      </p:sp>
      <p:sp>
        <p:nvSpPr>
          <p:cNvPr id="101383" name="Rectangle 2">
            <a:extLst>
              <a:ext uri="{FF2B5EF4-FFF2-40B4-BE49-F238E27FC236}">
                <a16:creationId xmlns:a16="http://schemas.microsoft.com/office/drawing/2014/main" id="{3F92E9A0-FBDC-4636-AFF8-C303CF92EEF7}"/>
              </a:ext>
            </a:extLst>
          </p:cNvPr>
          <p:cNvSpPr>
            <a:spLocks noGrp="1" noChangeArrowheads="1"/>
          </p:cNvSpPr>
          <p:nvPr>
            <p:ph type="title" idx="4294967295"/>
          </p:nvPr>
        </p:nvSpPr>
        <p:spPr>
          <a:xfrm>
            <a:off x="123290" y="-381000"/>
            <a:ext cx="9782710" cy="1905000"/>
          </a:xfrm>
          <a:ln w="3175">
            <a:solidFill>
              <a:schemeClr val="bg1"/>
            </a:solidFill>
            <a:miter lim="800000"/>
            <a:headEnd/>
            <a:tailEnd/>
          </a:ln>
        </p:spPr>
        <p:txBody>
          <a:bodyPr/>
          <a:lstStyle/>
          <a:p>
            <a:br>
              <a:rPr lang="en-US" altLang="en-US" b="1" dirty="0"/>
            </a:br>
            <a:r>
              <a:rPr lang="en-US" altLang="en-US" dirty="0">
                <a:solidFill>
                  <a:schemeClr val="tx2"/>
                </a:solidFill>
              </a:rPr>
              <a:t>Guidelines for using ++ and -- operators</a:t>
            </a:r>
            <a:br>
              <a:rPr lang="en-US" altLang="en-US" dirty="0"/>
            </a:br>
            <a:endParaRPr lang="en-US" altLang="en-US" dirty="0"/>
          </a:p>
        </p:txBody>
      </p:sp>
      <p:sp>
        <p:nvSpPr>
          <p:cNvPr id="101384" name="Rectangle 3">
            <a:extLst>
              <a:ext uri="{FF2B5EF4-FFF2-40B4-BE49-F238E27FC236}">
                <a16:creationId xmlns:a16="http://schemas.microsoft.com/office/drawing/2014/main" id="{3AD9D315-7115-4E63-8547-9EE6FE25581D}"/>
              </a:ext>
            </a:extLst>
          </p:cNvPr>
          <p:cNvSpPr>
            <a:spLocks noGrp="1" noChangeArrowheads="1"/>
          </p:cNvSpPr>
          <p:nvPr>
            <p:ph type="body" idx="4294967295"/>
          </p:nvPr>
        </p:nvSpPr>
        <p:spPr>
          <a:xfrm>
            <a:off x="592915" y="1047964"/>
            <a:ext cx="10972801" cy="4900773"/>
          </a:xfrm>
        </p:spPr>
        <p:txBody>
          <a:bodyPr/>
          <a:lstStyle/>
          <a:p>
            <a:pPr marL="609600" indent="-609600">
              <a:buFont typeface="Wingdings" panose="05000000000000000000" pitchFamily="2" charset="2"/>
              <a:buChar char="Ø"/>
            </a:pPr>
            <a:r>
              <a:rPr lang="en-US" altLang="en-US" sz="2400" dirty="0"/>
              <a:t>To prevent potential race conditions, the increment and decrement operators should only be used to model combinational logic.</a:t>
            </a:r>
          </a:p>
          <a:p>
            <a:pPr marL="609600" indent="-609600">
              <a:buFont typeface="Wingdings" panose="05000000000000000000" pitchFamily="2" charset="2"/>
              <a:buChar char="Ø"/>
            </a:pPr>
            <a:r>
              <a:rPr lang="en-US" altLang="en-US" sz="2400" dirty="0"/>
              <a:t>Sequential and Latched Logic Procedural blocks should not use the increment and decrement operators to modify any variables that are to be read outside of procedural block.</a:t>
            </a:r>
          </a:p>
          <a:p>
            <a:pPr marL="609600" indent="-609600">
              <a:buNone/>
            </a:pPr>
            <a:endParaRPr lang="en-US" altLang="en-US" sz="2400" dirty="0"/>
          </a:p>
          <a:p>
            <a:pPr marL="609600" indent="-609600">
              <a:buNone/>
            </a:pPr>
            <a:endParaRPr lang="en-US" altLang="en-US"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5">
            <a:extLst>
              <a:ext uri="{FF2B5EF4-FFF2-40B4-BE49-F238E27FC236}">
                <a16:creationId xmlns:a16="http://schemas.microsoft.com/office/drawing/2014/main" id="{9334E2AF-CBD6-4942-BDB7-7936139EF36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06164CD-5148-4758-95E7-6877327C5E39}" type="slidenum">
              <a:rPr lang="en-US" altLang="en-US" sz="1400"/>
              <a:pPr/>
              <a:t>5</a:t>
            </a:fld>
            <a:endParaRPr lang="en-US" altLang="en-US" sz="1400"/>
          </a:p>
        </p:txBody>
      </p:sp>
      <p:sp>
        <p:nvSpPr>
          <p:cNvPr id="47107" name="Footer Placeholder 4">
            <a:extLst>
              <a:ext uri="{FF2B5EF4-FFF2-40B4-BE49-F238E27FC236}">
                <a16:creationId xmlns:a16="http://schemas.microsoft.com/office/drawing/2014/main" id="{880C0473-AA21-4094-ACAD-E550A39A79D1}"/>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200"/>
          </a:p>
        </p:txBody>
      </p:sp>
      <p:sp>
        <p:nvSpPr>
          <p:cNvPr id="47109" name="Rectangle 2">
            <a:extLst>
              <a:ext uri="{FF2B5EF4-FFF2-40B4-BE49-F238E27FC236}">
                <a16:creationId xmlns:a16="http://schemas.microsoft.com/office/drawing/2014/main" id="{750537E6-3A56-4E67-A5F9-231950A1C351}"/>
              </a:ext>
            </a:extLst>
          </p:cNvPr>
          <p:cNvSpPr>
            <a:spLocks noGrp="1" noChangeArrowheads="1"/>
          </p:cNvSpPr>
          <p:nvPr>
            <p:ph type="title" idx="4294967295"/>
          </p:nvPr>
        </p:nvSpPr>
        <p:spPr>
          <a:xfrm>
            <a:off x="154969" y="143839"/>
            <a:ext cx="7772400" cy="1143000"/>
          </a:xfrm>
          <a:ln w="3175">
            <a:solidFill>
              <a:schemeClr val="bg1"/>
            </a:solidFill>
            <a:miter lim="800000"/>
            <a:headEnd/>
            <a:tailEnd/>
          </a:ln>
        </p:spPr>
        <p:txBody>
          <a:bodyPr/>
          <a:lstStyle/>
          <a:p>
            <a:r>
              <a:rPr lang="en-US" altLang="en-US" dirty="0">
                <a:solidFill>
                  <a:schemeClr val="tx2"/>
                </a:solidFill>
              </a:rPr>
              <a:t>SystemVerilog</a:t>
            </a:r>
          </a:p>
        </p:txBody>
      </p:sp>
      <p:sp>
        <p:nvSpPr>
          <p:cNvPr id="47110" name="Rectangle 3">
            <a:extLst>
              <a:ext uri="{FF2B5EF4-FFF2-40B4-BE49-F238E27FC236}">
                <a16:creationId xmlns:a16="http://schemas.microsoft.com/office/drawing/2014/main" id="{2174A9EC-7780-408A-9A3C-F3726F3880E8}"/>
              </a:ext>
            </a:extLst>
          </p:cNvPr>
          <p:cNvSpPr>
            <a:spLocks noGrp="1" noChangeArrowheads="1"/>
          </p:cNvSpPr>
          <p:nvPr>
            <p:ph type="body" idx="4294967295"/>
          </p:nvPr>
        </p:nvSpPr>
        <p:spPr>
          <a:xfrm>
            <a:off x="318499" y="990600"/>
            <a:ext cx="11404314" cy="4953000"/>
          </a:xfrm>
        </p:spPr>
        <p:txBody>
          <a:bodyPr/>
          <a:lstStyle/>
          <a:p>
            <a:pPr>
              <a:lnSpc>
                <a:spcPct val="90000"/>
              </a:lnSpc>
            </a:pPr>
            <a:r>
              <a:rPr lang="en-US" altLang="en-US" dirty="0"/>
              <a:t>System Verilog is not a new Hardware description Language. SystemVerilog is a rich set of extensions to the existing Verilog HDL.</a:t>
            </a:r>
          </a:p>
          <a:p>
            <a:pPr>
              <a:lnSpc>
                <a:spcPct val="90000"/>
              </a:lnSpc>
            </a:pPr>
            <a:r>
              <a:rPr lang="en-US" altLang="en-US" dirty="0"/>
              <a:t>The primary goal of System Verilog is to enable modeling and verifying large complex designs.</a:t>
            </a:r>
          </a:p>
          <a:p>
            <a:pPr>
              <a:lnSpc>
                <a:spcPct val="90000"/>
              </a:lnSpc>
            </a:pPr>
            <a:r>
              <a:rPr lang="en-US" altLang="en-US" dirty="0"/>
              <a:t>However, SystemVerilog provides enhancements to Verilog that every engineer can and should take advantage of.</a:t>
            </a:r>
          </a:p>
          <a:p>
            <a:pPr>
              <a:lnSpc>
                <a:spcPct val="90000"/>
              </a:lnSpc>
            </a:pPr>
            <a:r>
              <a:rPr lang="en-US" altLang="en-US" dirty="0"/>
              <a:t>SystemVerilog makes it easier to model with Verilog and helps ensure that models will both simulate and synthesize correctly.</a:t>
            </a:r>
          </a:p>
          <a:p>
            <a:pPr marL="0" indent="0">
              <a:lnSpc>
                <a:spcPct val="90000"/>
              </a:lnSpc>
              <a:buNone/>
            </a:pPr>
            <a:endParaRPr lang="en-US" altLang="en-US" sz="2400" dirty="0"/>
          </a:p>
          <a:p>
            <a:pPr>
              <a:lnSpc>
                <a:spcPct val="90000"/>
              </a:lnSpc>
              <a:buFontTx/>
              <a:buNone/>
            </a:pPr>
            <a:endParaRPr lang="en-US" altLang="en-US" sz="24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Number Placeholder 5">
            <a:extLst>
              <a:ext uri="{FF2B5EF4-FFF2-40B4-BE49-F238E27FC236}">
                <a16:creationId xmlns:a16="http://schemas.microsoft.com/office/drawing/2014/main" id="{0F943300-E6A0-4A30-B488-8323DBA62A4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BAFCAA1A-07A8-4D23-B34F-B5553F4DDC1F}" type="slidenum">
              <a:rPr lang="en-US" altLang="en-US" sz="1400"/>
              <a:pPr/>
              <a:t>50</a:t>
            </a:fld>
            <a:endParaRPr lang="en-US" altLang="en-US" sz="1400"/>
          </a:p>
        </p:txBody>
      </p:sp>
      <p:sp>
        <p:nvSpPr>
          <p:cNvPr id="102403" name="Footer Placeholder 4">
            <a:extLst>
              <a:ext uri="{FF2B5EF4-FFF2-40B4-BE49-F238E27FC236}">
                <a16:creationId xmlns:a16="http://schemas.microsoft.com/office/drawing/2014/main" id="{0BEC8D29-97A8-4C80-9314-D9827CC3FA3B}"/>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200"/>
          </a:p>
        </p:txBody>
      </p:sp>
      <p:sp>
        <p:nvSpPr>
          <p:cNvPr id="102405" name="Footer Placeholder 4">
            <a:extLst>
              <a:ext uri="{FF2B5EF4-FFF2-40B4-BE49-F238E27FC236}">
                <a16:creationId xmlns:a16="http://schemas.microsoft.com/office/drawing/2014/main" id="{DE6059B0-A586-4BBE-B795-C34141BBA884}"/>
              </a:ext>
            </a:extLst>
          </p:cNvPr>
          <p:cNvSpPr txBox="1">
            <a:spLocks noGrp="1"/>
          </p:cNvSpPr>
          <p:nvPr/>
        </p:nvSpPr>
        <p:spPr bwMode="auto">
          <a:xfrm>
            <a:off x="4038600" y="6400800"/>
            <a:ext cx="419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en-US" altLang="en-US" sz="1200" b="1"/>
          </a:p>
          <a:p>
            <a:pPr algn="ctr" eaLnBrk="1" hangingPunct="1"/>
            <a:endParaRPr lang="en-US" altLang="en-US" sz="1200" b="1"/>
          </a:p>
        </p:txBody>
      </p:sp>
      <p:sp>
        <p:nvSpPr>
          <p:cNvPr id="102407" name="Rectangle 2">
            <a:extLst>
              <a:ext uri="{FF2B5EF4-FFF2-40B4-BE49-F238E27FC236}">
                <a16:creationId xmlns:a16="http://schemas.microsoft.com/office/drawing/2014/main" id="{8EC95763-A7DD-43DF-9EEB-9647A17E9B55}"/>
              </a:ext>
            </a:extLst>
          </p:cNvPr>
          <p:cNvSpPr>
            <a:spLocks noGrp="1" noChangeArrowheads="1"/>
          </p:cNvSpPr>
          <p:nvPr>
            <p:ph type="title" idx="4294967295"/>
          </p:nvPr>
        </p:nvSpPr>
        <p:spPr>
          <a:xfrm>
            <a:off x="236306" y="195209"/>
            <a:ext cx="9745894" cy="947792"/>
          </a:xfrm>
          <a:ln w="3175">
            <a:solidFill>
              <a:schemeClr val="bg1"/>
            </a:solidFill>
            <a:miter lim="800000"/>
            <a:headEnd/>
            <a:tailEnd/>
          </a:ln>
        </p:spPr>
        <p:txBody>
          <a:bodyPr/>
          <a:lstStyle/>
          <a:p>
            <a:r>
              <a:rPr lang="en-US" altLang="en-US" dirty="0">
                <a:solidFill>
                  <a:schemeClr val="tx2"/>
                </a:solidFill>
              </a:rPr>
              <a:t>Synthesis Guidelines</a:t>
            </a:r>
          </a:p>
        </p:txBody>
      </p:sp>
      <p:sp>
        <p:nvSpPr>
          <p:cNvPr id="102408" name="Rectangle 3">
            <a:extLst>
              <a:ext uri="{FF2B5EF4-FFF2-40B4-BE49-F238E27FC236}">
                <a16:creationId xmlns:a16="http://schemas.microsoft.com/office/drawing/2014/main" id="{23FDF525-E33B-4AEA-AA2C-5A08E529AD03}"/>
              </a:ext>
            </a:extLst>
          </p:cNvPr>
          <p:cNvSpPr>
            <a:spLocks noGrp="1" noChangeArrowheads="1"/>
          </p:cNvSpPr>
          <p:nvPr>
            <p:ph type="body" idx="4294967295"/>
          </p:nvPr>
        </p:nvSpPr>
        <p:spPr>
          <a:xfrm>
            <a:off x="328773" y="852755"/>
            <a:ext cx="10777591" cy="5270643"/>
          </a:xfrm>
        </p:spPr>
        <p:txBody>
          <a:bodyPr>
            <a:normAutofit/>
          </a:bodyPr>
          <a:lstStyle/>
          <a:p>
            <a:pPr>
              <a:buFont typeface="Wingdings" panose="05000000000000000000" pitchFamily="2" charset="2"/>
              <a:buChar char="Ø"/>
            </a:pPr>
            <a:r>
              <a:rPr lang="en-US" altLang="en-US" sz="2400" dirty="0"/>
              <a:t>The ++ and – operators behave as blocking assignments.</a:t>
            </a:r>
          </a:p>
          <a:p>
            <a:pPr>
              <a:buFont typeface="Wingdings" panose="05000000000000000000" pitchFamily="2" charset="2"/>
              <a:buChar char="Ø"/>
            </a:pPr>
            <a:r>
              <a:rPr lang="en-US" altLang="en-US" sz="2400" dirty="0"/>
              <a:t>Both the pre and post forms of increment and decrement operators are synthesizable.</a:t>
            </a:r>
          </a:p>
          <a:p>
            <a:pPr>
              <a:buFont typeface="Wingdings" panose="05000000000000000000" pitchFamily="2" charset="2"/>
              <a:buChar char="Ø"/>
            </a:pPr>
            <a:r>
              <a:rPr lang="en-US" altLang="en-US" sz="2400" dirty="0"/>
              <a:t>However, some synthesis compilers only support increment and decrement operations when used as a separate statement.</a:t>
            </a:r>
          </a:p>
          <a:p>
            <a:pPr>
              <a:buFontTx/>
              <a:buNone/>
            </a:pPr>
            <a:r>
              <a:rPr lang="en-US" altLang="en-US" sz="2400" dirty="0"/>
              <a:t>  </a:t>
            </a:r>
            <a:br>
              <a:rPr lang="en-US" altLang="en-US" sz="2400" dirty="0"/>
            </a:br>
            <a:r>
              <a:rPr lang="en-US" altLang="en-US" sz="2400" dirty="0"/>
              <a:t>   </a:t>
            </a:r>
            <a:r>
              <a:rPr lang="en-US" altLang="en-US" sz="2400" dirty="0" err="1"/>
              <a:t>i</a:t>
            </a:r>
            <a:r>
              <a:rPr lang="en-US" altLang="en-US" sz="2400" dirty="0"/>
              <a:t>++   ---- </a:t>
            </a:r>
            <a:r>
              <a:rPr lang="en-US" altLang="en-US" sz="2400" dirty="0">
                <a:solidFill>
                  <a:srgbClr val="006600"/>
                </a:solidFill>
              </a:rPr>
              <a:t>Synthesizable</a:t>
            </a:r>
          </a:p>
          <a:p>
            <a:pPr>
              <a:buFontTx/>
              <a:buNone/>
            </a:pPr>
            <a:r>
              <a:rPr lang="en-US" altLang="en-US" sz="2400" dirty="0"/>
              <a:t>       if(--</a:t>
            </a:r>
            <a:r>
              <a:rPr lang="en-US" altLang="en-US" sz="2400" dirty="0" err="1"/>
              <a:t>i</a:t>
            </a:r>
            <a:r>
              <a:rPr lang="en-US" altLang="en-US" sz="2400" dirty="0"/>
              <a:t>) ---- </a:t>
            </a:r>
            <a:r>
              <a:rPr lang="en-US" altLang="en-US" sz="2400" dirty="0">
                <a:solidFill>
                  <a:srgbClr val="CC0099"/>
                </a:solidFill>
              </a:rPr>
              <a:t>Not synthesizable</a:t>
            </a:r>
          </a:p>
          <a:p>
            <a:pPr>
              <a:buFontTx/>
              <a:buNone/>
            </a:pPr>
            <a:r>
              <a:rPr lang="en-US" altLang="en-US" sz="2400" dirty="0"/>
              <a:t>       sum=</a:t>
            </a:r>
            <a:r>
              <a:rPr lang="en-US" altLang="en-US" sz="2400" dirty="0" err="1"/>
              <a:t>i</a:t>
            </a:r>
            <a:r>
              <a:rPr lang="en-US" altLang="en-US" sz="2400" dirty="0"/>
              <a:t>++ --- </a:t>
            </a:r>
            <a:r>
              <a:rPr lang="en-US" altLang="en-US" sz="2400" dirty="0">
                <a:solidFill>
                  <a:srgbClr val="CC0099"/>
                </a:solidFill>
              </a:rPr>
              <a:t>Not synthesizable</a:t>
            </a:r>
          </a:p>
          <a:p>
            <a:pPr>
              <a:buFontTx/>
              <a:buNone/>
            </a:pPr>
            <a:endParaRPr lang="en-US" altLang="en-US" sz="2400" dirty="0">
              <a:solidFill>
                <a:srgbClr val="CC0099"/>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Number Placeholder 5">
            <a:extLst>
              <a:ext uri="{FF2B5EF4-FFF2-40B4-BE49-F238E27FC236}">
                <a16:creationId xmlns:a16="http://schemas.microsoft.com/office/drawing/2014/main" id="{A229C98E-AFB9-4F57-A0D9-E5A09C9A120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7254B65-C023-4D5A-9F8A-BFD64B824140}" type="slidenum">
              <a:rPr lang="en-US" altLang="en-US" sz="1400"/>
              <a:pPr/>
              <a:t>51</a:t>
            </a:fld>
            <a:endParaRPr lang="en-US" altLang="en-US" sz="1400"/>
          </a:p>
        </p:txBody>
      </p:sp>
      <p:sp>
        <p:nvSpPr>
          <p:cNvPr id="103427" name="Footer Placeholder 4">
            <a:extLst>
              <a:ext uri="{FF2B5EF4-FFF2-40B4-BE49-F238E27FC236}">
                <a16:creationId xmlns:a16="http://schemas.microsoft.com/office/drawing/2014/main" id="{FB8A7129-8C6B-4717-903F-9191637A32B5}"/>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200"/>
          </a:p>
        </p:txBody>
      </p:sp>
      <p:sp>
        <p:nvSpPr>
          <p:cNvPr id="103429" name="Footer Placeholder 4">
            <a:extLst>
              <a:ext uri="{FF2B5EF4-FFF2-40B4-BE49-F238E27FC236}">
                <a16:creationId xmlns:a16="http://schemas.microsoft.com/office/drawing/2014/main" id="{32DB91D0-F828-4D1D-AA66-6469212C8A01}"/>
              </a:ext>
            </a:extLst>
          </p:cNvPr>
          <p:cNvSpPr txBox="1">
            <a:spLocks noGrp="1"/>
          </p:cNvSpPr>
          <p:nvPr/>
        </p:nvSpPr>
        <p:spPr bwMode="auto">
          <a:xfrm>
            <a:off x="4038600" y="6400800"/>
            <a:ext cx="419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en-US" altLang="en-US" sz="1200" b="1"/>
          </a:p>
          <a:p>
            <a:pPr algn="ctr" eaLnBrk="1" hangingPunct="1"/>
            <a:endParaRPr lang="en-US" altLang="en-US" sz="1200" b="1"/>
          </a:p>
        </p:txBody>
      </p:sp>
      <p:sp>
        <p:nvSpPr>
          <p:cNvPr id="103431" name="Rectangle 2">
            <a:extLst>
              <a:ext uri="{FF2B5EF4-FFF2-40B4-BE49-F238E27FC236}">
                <a16:creationId xmlns:a16="http://schemas.microsoft.com/office/drawing/2014/main" id="{83443EB8-FF85-4BE1-868F-7A5F03BF53F4}"/>
              </a:ext>
            </a:extLst>
          </p:cNvPr>
          <p:cNvSpPr>
            <a:spLocks noGrp="1" noChangeArrowheads="1"/>
          </p:cNvSpPr>
          <p:nvPr>
            <p:ph type="title" idx="4294967295"/>
          </p:nvPr>
        </p:nvSpPr>
        <p:spPr>
          <a:xfrm>
            <a:off x="305240" y="253001"/>
            <a:ext cx="10972801" cy="883673"/>
          </a:xfrm>
          <a:ln w="3175">
            <a:solidFill>
              <a:schemeClr val="bg1"/>
            </a:solidFill>
            <a:miter lim="800000"/>
            <a:headEnd/>
            <a:tailEnd/>
          </a:ln>
        </p:spPr>
        <p:txBody>
          <a:bodyPr/>
          <a:lstStyle/>
          <a:p>
            <a:r>
              <a:rPr lang="en-US" altLang="en-US" dirty="0">
                <a:solidFill>
                  <a:schemeClr val="tx2"/>
                </a:solidFill>
              </a:rPr>
              <a:t>Synthesis Guidelines</a:t>
            </a:r>
          </a:p>
        </p:txBody>
      </p:sp>
      <p:sp>
        <p:nvSpPr>
          <p:cNvPr id="103432" name="Rectangle 3">
            <a:extLst>
              <a:ext uri="{FF2B5EF4-FFF2-40B4-BE49-F238E27FC236}">
                <a16:creationId xmlns:a16="http://schemas.microsoft.com/office/drawing/2014/main" id="{80A637CC-AD67-4375-8C4C-AD52C9C5D297}"/>
              </a:ext>
            </a:extLst>
          </p:cNvPr>
          <p:cNvSpPr>
            <a:spLocks noGrp="1" noChangeArrowheads="1"/>
          </p:cNvSpPr>
          <p:nvPr>
            <p:ph type="body" idx="4294967295"/>
          </p:nvPr>
        </p:nvSpPr>
        <p:spPr>
          <a:xfrm>
            <a:off x="592915" y="1136674"/>
            <a:ext cx="10972801" cy="5111728"/>
          </a:xfrm>
        </p:spPr>
        <p:txBody>
          <a:bodyPr/>
          <a:lstStyle/>
          <a:p>
            <a:pPr>
              <a:buFont typeface="Wingdings" panose="05000000000000000000" pitchFamily="2" charset="2"/>
              <a:buChar char="Ø"/>
            </a:pPr>
            <a:r>
              <a:rPr lang="en-US" altLang="en-US" sz="2400" dirty="0"/>
              <a:t>Assignment Operators</a:t>
            </a:r>
          </a:p>
          <a:p>
            <a:pPr>
              <a:buFontTx/>
              <a:buNone/>
            </a:pPr>
            <a:endParaRPr lang="en-US" altLang="en-US" sz="2400" dirty="0"/>
          </a:p>
          <a:p>
            <a:pPr>
              <a:buFontTx/>
              <a:buNone/>
            </a:pPr>
            <a:r>
              <a:rPr lang="en-US" altLang="en-US" sz="2400" dirty="0"/>
              <a:t>             	b+=5 --- </a:t>
            </a:r>
            <a:r>
              <a:rPr lang="en-US" altLang="en-US" sz="2400" dirty="0">
                <a:solidFill>
                  <a:srgbClr val="006600"/>
                </a:solidFill>
              </a:rPr>
              <a:t>Synthesizable</a:t>
            </a:r>
          </a:p>
          <a:p>
            <a:pPr>
              <a:buFontTx/>
              <a:buNone/>
            </a:pPr>
            <a:r>
              <a:rPr lang="en-US" altLang="en-US" sz="2400" dirty="0"/>
              <a:t>             	b= (a+=5) --- </a:t>
            </a:r>
            <a:r>
              <a:rPr lang="en-US" altLang="en-US" sz="2400" dirty="0">
                <a:solidFill>
                  <a:srgbClr val="CC0099"/>
                </a:solidFill>
              </a:rPr>
              <a:t>Not Synthesizable</a:t>
            </a:r>
          </a:p>
          <a:p>
            <a:pPr lvl="1"/>
            <a:r>
              <a:rPr lang="en-US" altLang="en-US" sz="2000" dirty="0"/>
              <a:t> </a:t>
            </a:r>
            <a:r>
              <a:rPr lang="en-US" altLang="en-US" dirty="0"/>
              <a:t>The  assignment operators are synthesizable, but synthesis compilers may place restrictions on multiply and divide operations.</a:t>
            </a:r>
          </a:p>
          <a:p>
            <a:pPr lvl="1"/>
            <a:r>
              <a:rPr lang="en-US" altLang="en-US" dirty="0"/>
              <a:t>Some compilers do not support the use of assignment operators in compound expressions.</a:t>
            </a:r>
          </a:p>
          <a:p>
            <a:pPr lvl="1">
              <a:buFontTx/>
              <a:buNone/>
            </a:pPr>
            <a:endParaRPr lang="en-US" altLang="en-US" dirty="0"/>
          </a:p>
          <a:p>
            <a:pPr lvl="1">
              <a:buFontTx/>
              <a:buNone/>
            </a:pPr>
            <a:endParaRPr lang="en-US"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25150-1BFC-4530-97B9-C7D373831096}"/>
              </a:ext>
            </a:extLst>
          </p:cNvPr>
          <p:cNvSpPr>
            <a:spLocks noGrp="1"/>
          </p:cNvSpPr>
          <p:nvPr>
            <p:ph type="title"/>
          </p:nvPr>
        </p:nvSpPr>
        <p:spPr>
          <a:xfrm>
            <a:off x="571370" y="571500"/>
            <a:ext cx="11010816" cy="805237"/>
          </a:xfrm>
        </p:spPr>
        <p:txBody>
          <a:bodyPr/>
          <a:lstStyle/>
          <a:p>
            <a:r>
              <a:rPr lang="en-US" dirty="0">
                <a:solidFill>
                  <a:schemeClr val="tx2"/>
                </a:solidFill>
              </a:rPr>
              <a:t>Wild card equality and Inequality Operators</a:t>
            </a:r>
          </a:p>
        </p:txBody>
      </p:sp>
      <p:sp>
        <p:nvSpPr>
          <p:cNvPr id="3" name="Content Placeholder 2">
            <a:extLst>
              <a:ext uri="{FF2B5EF4-FFF2-40B4-BE49-F238E27FC236}">
                <a16:creationId xmlns:a16="http://schemas.microsoft.com/office/drawing/2014/main" id="{325B5226-0ADC-4FC6-8020-4C86A1B93C0B}"/>
              </a:ext>
            </a:extLst>
          </p:cNvPr>
          <p:cNvSpPr>
            <a:spLocks noGrp="1"/>
          </p:cNvSpPr>
          <p:nvPr>
            <p:ph sz="quarter" idx="28"/>
          </p:nvPr>
        </p:nvSpPr>
        <p:spPr>
          <a:xfrm>
            <a:off x="571370" y="1303585"/>
            <a:ext cx="11010900" cy="4574947"/>
          </a:xfrm>
        </p:spPr>
        <p:txBody>
          <a:bodyPr/>
          <a:lstStyle/>
          <a:p>
            <a:r>
              <a:rPr lang="en-US" altLang="en-US"/>
              <a:t>The logical equality operators (== and !=) may result in X if any of their operands contains an X or Z.
The case equality operators (=== and !==) explicitly check for 4-state values; therefore, X and Z values shall either match or mismatch, never resulting in X.
The wildcard equality operators (==? and !=?) may result in X if the left operand contains an X or Z that is not being compared with a wildcard in the right operand.</a:t>
            </a:r>
          </a:p>
          <a:p>
            <a:pPr marL="0" indent="0">
              <a:buNone/>
            </a:pPr>
            <a:endParaRPr lang="en-US"/>
          </a:p>
        </p:txBody>
      </p:sp>
    </p:spTree>
    <p:extLst>
      <p:ext uri="{BB962C8B-B14F-4D97-AF65-F5344CB8AC3E}">
        <p14:creationId xmlns:p14="http://schemas.microsoft.com/office/powerpoint/2010/main" val="2127176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2556E52-F986-43B3-A9A4-C23ECA58C3E4}"/>
              </a:ext>
            </a:extLst>
          </p:cNvPr>
          <p:cNvSpPr>
            <a:spLocks noGrp="1"/>
          </p:cNvSpPr>
          <p:nvPr>
            <p:ph type="title"/>
          </p:nvPr>
        </p:nvSpPr>
        <p:spPr>
          <a:xfrm>
            <a:off x="571500" y="571501"/>
            <a:ext cx="11010901" cy="605658"/>
          </a:xfrm>
        </p:spPr>
        <p:txBody>
          <a:bodyPr/>
          <a:lstStyle/>
          <a:p>
            <a:r>
              <a:rPr lang="en-US" dirty="0">
                <a:solidFill>
                  <a:schemeClr val="tx2"/>
                </a:solidFill>
              </a:rPr>
              <a:t>Wild card equality and Inequality Operators</a:t>
            </a:r>
            <a:endParaRPr lang="en-US" dirty="0"/>
          </a:p>
        </p:txBody>
      </p:sp>
      <p:pic>
        <p:nvPicPr>
          <p:cNvPr id="4" name="Content Placeholder 3">
            <a:extLst>
              <a:ext uri="{FF2B5EF4-FFF2-40B4-BE49-F238E27FC236}">
                <a16:creationId xmlns:a16="http://schemas.microsoft.com/office/drawing/2014/main" id="{6B68EFFF-FDC1-46E3-9F4A-1FF4EBD43A73}"/>
              </a:ext>
            </a:extLst>
          </p:cNvPr>
          <p:cNvPicPr>
            <a:picLocks noGrp="1" noChangeAspect="1"/>
          </p:cNvPicPr>
          <p:nvPr>
            <p:ph sz="quarter" idx="27"/>
          </p:nvPr>
        </p:nvPicPr>
        <p:blipFill>
          <a:blip r:embed="rId2"/>
          <a:stretch>
            <a:fillRect/>
          </a:stretch>
        </p:blipFill>
        <p:spPr>
          <a:xfrm>
            <a:off x="571500" y="1324303"/>
            <a:ext cx="5288525" cy="4771614"/>
          </a:xfrm>
          <a:prstGeom prst="rect">
            <a:avLst/>
          </a:prstGeom>
          <a:noFill/>
        </p:spPr>
      </p:pic>
      <p:pic>
        <p:nvPicPr>
          <p:cNvPr id="5" name="Content Placeholder 4">
            <a:extLst>
              <a:ext uri="{FF2B5EF4-FFF2-40B4-BE49-F238E27FC236}">
                <a16:creationId xmlns:a16="http://schemas.microsoft.com/office/drawing/2014/main" id="{6A32E5B8-2147-4159-84D4-CA019641151D}"/>
              </a:ext>
            </a:extLst>
          </p:cNvPr>
          <p:cNvPicPr>
            <a:picLocks noGrp="1" noChangeAspect="1"/>
          </p:cNvPicPr>
          <p:nvPr>
            <p:ph sz="quarter" idx="28"/>
          </p:nvPr>
        </p:nvPicPr>
        <p:blipFill>
          <a:blip r:embed="rId3"/>
          <a:stretch>
            <a:fillRect/>
          </a:stretch>
        </p:blipFill>
        <p:spPr>
          <a:xfrm>
            <a:off x="7546429" y="2060029"/>
            <a:ext cx="2144466" cy="3804744"/>
          </a:xfrm>
          <a:prstGeom prst="rect">
            <a:avLst/>
          </a:prstGeom>
        </p:spPr>
      </p:pic>
    </p:spTree>
    <p:extLst>
      <p:ext uri="{BB962C8B-B14F-4D97-AF65-F5344CB8AC3E}">
        <p14:creationId xmlns:p14="http://schemas.microsoft.com/office/powerpoint/2010/main" val="205948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88A01-E8D0-4E11-957A-A7B517B91EE9}"/>
              </a:ext>
            </a:extLst>
          </p:cNvPr>
          <p:cNvSpPr>
            <a:spLocks noGrp="1"/>
          </p:cNvSpPr>
          <p:nvPr>
            <p:ph type="title"/>
          </p:nvPr>
        </p:nvSpPr>
        <p:spPr/>
        <p:txBody>
          <a:bodyPr/>
          <a:lstStyle/>
          <a:p>
            <a:r>
              <a:rPr lang="en-US">
                <a:solidFill>
                  <a:schemeClr val="tx2"/>
                </a:solidFill>
              </a:rPr>
              <a:t>Module Port Connections</a:t>
            </a:r>
          </a:p>
        </p:txBody>
      </p:sp>
      <p:sp>
        <p:nvSpPr>
          <p:cNvPr id="6" name="Content Placeholder 5">
            <a:extLst>
              <a:ext uri="{FF2B5EF4-FFF2-40B4-BE49-F238E27FC236}">
                <a16:creationId xmlns:a16="http://schemas.microsoft.com/office/drawing/2014/main" id="{5EC8CFC7-C21E-4DA2-88E7-75D5A20AAE98}"/>
              </a:ext>
            </a:extLst>
          </p:cNvPr>
          <p:cNvSpPr>
            <a:spLocks noGrp="1"/>
          </p:cNvSpPr>
          <p:nvPr>
            <p:ph sz="quarter" idx="28"/>
          </p:nvPr>
        </p:nvSpPr>
        <p:spPr>
          <a:xfrm>
            <a:off x="571370" y="1523998"/>
            <a:ext cx="11010900" cy="4724403"/>
          </a:xfrm>
        </p:spPr>
        <p:txBody>
          <a:bodyPr/>
          <a:lstStyle/>
          <a:p>
            <a:r>
              <a:rPr lang="en-US" dirty="0">
                <a:solidFill>
                  <a:schemeClr val="tx2"/>
                </a:solidFill>
              </a:rPr>
              <a:t>Verilog Module Port Connections</a:t>
            </a:r>
          </a:p>
          <a:p>
            <a:pPr>
              <a:buFont typeface="Wingdings" panose="05000000000000000000" pitchFamily="2" charset="2"/>
              <a:buChar char="ü"/>
            </a:pPr>
            <a:r>
              <a:rPr lang="en-US" dirty="0"/>
              <a:t> Ordered Port Connections/ Positional Port Connections</a:t>
            </a:r>
          </a:p>
          <a:p>
            <a:pPr>
              <a:buFont typeface="Wingdings" panose="05000000000000000000" pitchFamily="2" charset="2"/>
              <a:buChar char="ü"/>
            </a:pPr>
            <a:r>
              <a:rPr lang="en-US" dirty="0"/>
              <a:t> Named Port Connections</a:t>
            </a:r>
          </a:p>
          <a:p>
            <a:pPr marL="0" indent="0">
              <a:buNone/>
            </a:pPr>
            <a:endParaRPr lang="en-US" dirty="0"/>
          </a:p>
          <a:p>
            <a:r>
              <a:rPr lang="en-US" dirty="0">
                <a:solidFill>
                  <a:schemeClr val="tx2"/>
                </a:solidFill>
              </a:rPr>
              <a:t>SystemVerilog Module Port Connections</a:t>
            </a:r>
          </a:p>
          <a:p>
            <a:pPr>
              <a:buFont typeface="Wingdings" panose="05000000000000000000" pitchFamily="2" charset="2"/>
              <a:buChar char="ü"/>
            </a:pPr>
            <a:r>
              <a:rPr lang="en-US" dirty="0">
                <a:solidFill>
                  <a:schemeClr val="tx1"/>
                </a:solidFill>
              </a:rPr>
              <a:t> </a:t>
            </a:r>
            <a:r>
              <a:rPr lang="en-US" dirty="0"/>
              <a:t>Implicit . name connections</a:t>
            </a:r>
          </a:p>
          <a:p>
            <a:pPr>
              <a:buFont typeface="Wingdings" panose="05000000000000000000" pitchFamily="2" charset="2"/>
              <a:buChar char="ü"/>
            </a:pPr>
            <a:r>
              <a:rPr lang="en-US" dirty="0"/>
              <a:t> Implicit .* connections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50806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6">
            <a:extLst>
              <a:ext uri="{FF2B5EF4-FFF2-40B4-BE49-F238E27FC236}">
                <a16:creationId xmlns:a16="http://schemas.microsoft.com/office/drawing/2014/main" id="{1F25B153-1FF6-4235-A5FE-7465FDF1F18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7D48FB12-CF03-44E3-A930-33A5686622EB}" type="slidenum">
              <a:rPr lang="en-US" altLang="en-US" sz="1400"/>
              <a:pPr eaLnBrk="1" hangingPunct="1"/>
              <a:t>55</a:t>
            </a:fld>
            <a:endParaRPr lang="en-US" altLang="en-US" sz="1400"/>
          </a:p>
        </p:txBody>
      </p:sp>
      <p:sp>
        <p:nvSpPr>
          <p:cNvPr id="22531" name="Rectangle 5">
            <a:extLst>
              <a:ext uri="{FF2B5EF4-FFF2-40B4-BE49-F238E27FC236}">
                <a16:creationId xmlns:a16="http://schemas.microsoft.com/office/drawing/2014/main" id="{1DF5122D-54B5-41AA-8C36-C2D1CE9F2B93}"/>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sz="1200"/>
          </a:p>
        </p:txBody>
      </p:sp>
      <p:sp>
        <p:nvSpPr>
          <p:cNvPr id="22533" name="Rectangle 2">
            <a:extLst>
              <a:ext uri="{FF2B5EF4-FFF2-40B4-BE49-F238E27FC236}">
                <a16:creationId xmlns:a16="http://schemas.microsoft.com/office/drawing/2014/main" id="{5EA29005-F7A8-4F85-908C-9E09DC745118}"/>
              </a:ext>
            </a:extLst>
          </p:cNvPr>
          <p:cNvSpPr>
            <a:spLocks noGrp="1" noChangeArrowheads="1"/>
          </p:cNvSpPr>
          <p:nvPr>
            <p:ph type="title"/>
          </p:nvPr>
        </p:nvSpPr>
        <p:spPr>
          <a:xfrm>
            <a:off x="143838" y="0"/>
            <a:ext cx="9762162" cy="739739"/>
          </a:xfrm>
        </p:spPr>
        <p:txBody>
          <a:bodyPr/>
          <a:lstStyle/>
          <a:p>
            <a:r>
              <a:rPr lang="en-US" altLang="en-US" dirty="0">
                <a:solidFill>
                  <a:schemeClr val="tx2"/>
                </a:solidFill>
              </a:rPr>
              <a:t>Verilog positional port connections </a:t>
            </a:r>
          </a:p>
        </p:txBody>
      </p:sp>
      <p:sp>
        <p:nvSpPr>
          <p:cNvPr id="22534" name="Rectangle 3">
            <a:extLst>
              <a:ext uri="{FF2B5EF4-FFF2-40B4-BE49-F238E27FC236}">
                <a16:creationId xmlns:a16="http://schemas.microsoft.com/office/drawing/2014/main" id="{61F30E13-50AD-4AF3-9DBA-699F70BBC8EF}"/>
              </a:ext>
            </a:extLst>
          </p:cNvPr>
          <p:cNvSpPr>
            <a:spLocks noGrp="1" noChangeArrowheads="1"/>
          </p:cNvSpPr>
          <p:nvPr>
            <p:ph type="body" idx="1"/>
          </p:nvPr>
        </p:nvSpPr>
        <p:spPr>
          <a:xfrm>
            <a:off x="431515" y="928954"/>
            <a:ext cx="10921428" cy="5323726"/>
          </a:xfrm>
        </p:spPr>
        <p:txBody>
          <a:bodyPr>
            <a:normAutofit/>
          </a:bodyPr>
          <a:lstStyle/>
          <a:p>
            <a:pPr algn="just"/>
            <a:r>
              <a:rPr lang="en-US" altLang="en-US" sz="2400" dirty="0"/>
              <a:t>Both Verilog 1995 and Verilog 2001 permit module instantiation using positional port connections.</a:t>
            </a:r>
          </a:p>
          <a:p>
            <a:pPr algn="just"/>
            <a:r>
              <a:rPr lang="en-US" altLang="en-US" sz="2400" dirty="0"/>
              <a:t>Instantiation using positional ports simply requires listing the port connections in the correct order to match the port order of the instantiated module.</a:t>
            </a:r>
          </a:p>
          <a:p>
            <a:pPr algn="just"/>
            <a:r>
              <a:rPr lang="en-US" altLang="en-US" sz="2400" dirty="0"/>
              <a:t>Advantage: Instantiation of a module is fast and easy.</a:t>
            </a:r>
          </a:p>
          <a:p>
            <a:pPr algn="just"/>
            <a:r>
              <a:rPr lang="en-US" altLang="en-US" sz="2400" dirty="0"/>
              <a:t>Disadvantage: If the module is instantiated with an incorrect port order, the simulation will fail and the task of debugging this type of bug can be time consuming.</a:t>
            </a:r>
          </a:p>
          <a:p>
            <a:pPr algn="just"/>
            <a:r>
              <a:rPr lang="en-US" altLang="en-US" sz="2400" dirty="0"/>
              <a:t>If the port order of the instantiated module is changed by a third party, the instantiation will also have to change.</a:t>
            </a:r>
          </a:p>
          <a:p>
            <a:pPr>
              <a:buFontTx/>
              <a:buNone/>
            </a:pPr>
            <a:endParaRPr lang="en-US" altLang="en-US" sz="24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a:extLst>
              <a:ext uri="{FF2B5EF4-FFF2-40B4-BE49-F238E27FC236}">
                <a16:creationId xmlns:a16="http://schemas.microsoft.com/office/drawing/2014/main" id="{58470A33-F324-43B1-8138-0582C14DC69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37311F2E-0D5C-4A5A-A625-FE76EBDDE5ED}" type="slidenum">
              <a:rPr lang="en-US" altLang="en-US" sz="1400"/>
              <a:pPr eaLnBrk="1" hangingPunct="1"/>
              <a:t>56</a:t>
            </a:fld>
            <a:endParaRPr lang="en-US" altLang="en-US" sz="1400"/>
          </a:p>
        </p:txBody>
      </p:sp>
      <p:sp>
        <p:nvSpPr>
          <p:cNvPr id="23555" name="Rectangle 5">
            <a:extLst>
              <a:ext uri="{FF2B5EF4-FFF2-40B4-BE49-F238E27FC236}">
                <a16:creationId xmlns:a16="http://schemas.microsoft.com/office/drawing/2014/main" id="{D259848B-F999-47C0-9A2F-1CA4060B4027}"/>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sz="1200"/>
          </a:p>
        </p:txBody>
      </p:sp>
      <p:sp>
        <p:nvSpPr>
          <p:cNvPr id="23557" name="Rectangle 2">
            <a:extLst>
              <a:ext uri="{FF2B5EF4-FFF2-40B4-BE49-F238E27FC236}">
                <a16:creationId xmlns:a16="http://schemas.microsoft.com/office/drawing/2014/main" id="{352129E4-8E79-448B-8729-24B064D6D848}"/>
              </a:ext>
            </a:extLst>
          </p:cNvPr>
          <p:cNvSpPr>
            <a:spLocks noGrp="1" noChangeArrowheads="1"/>
          </p:cNvSpPr>
          <p:nvPr>
            <p:ph type="title"/>
          </p:nvPr>
        </p:nvSpPr>
        <p:spPr>
          <a:xfrm>
            <a:off x="0" y="152400"/>
            <a:ext cx="9906000" cy="914400"/>
          </a:xfrm>
        </p:spPr>
        <p:txBody>
          <a:bodyPr/>
          <a:lstStyle/>
          <a:p>
            <a:r>
              <a:rPr lang="en-US" altLang="en-US" dirty="0">
                <a:solidFill>
                  <a:schemeClr val="tx2"/>
                </a:solidFill>
              </a:rPr>
              <a:t>Verilog positional port connections</a:t>
            </a:r>
          </a:p>
        </p:txBody>
      </p:sp>
      <p:sp>
        <p:nvSpPr>
          <p:cNvPr id="23558" name="Rectangle 3">
            <a:extLst>
              <a:ext uri="{FF2B5EF4-FFF2-40B4-BE49-F238E27FC236}">
                <a16:creationId xmlns:a16="http://schemas.microsoft.com/office/drawing/2014/main" id="{49339CDE-0441-4F42-AE6F-178410D217DB}"/>
              </a:ext>
            </a:extLst>
          </p:cNvPr>
          <p:cNvSpPr>
            <a:spLocks noGrp="1" noChangeArrowheads="1"/>
          </p:cNvSpPr>
          <p:nvPr>
            <p:ph type="body" idx="1"/>
          </p:nvPr>
        </p:nvSpPr>
        <p:spPr>
          <a:xfrm>
            <a:off x="482885" y="1219200"/>
            <a:ext cx="10623479" cy="4811730"/>
          </a:xfrm>
        </p:spPr>
        <p:txBody>
          <a:bodyPr>
            <a:normAutofit/>
          </a:bodyPr>
          <a:lstStyle/>
          <a:p>
            <a:pPr>
              <a:lnSpc>
                <a:spcPct val="80000"/>
              </a:lnSpc>
            </a:pPr>
            <a:r>
              <a:rPr lang="en-US" altLang="en-US" sz="2400" dirty="0"/>
              <a:t>Minor port changes are often the most difficult to find and debug. Swapping two control signal inputs will still compile without syntax error and there will be no compilation warning.</a:t>
            </a:r>
          </a:p>
          <a:p>
            <a:pPr>
              <a:lnSpc>
                <a:spcPct val="80000"/>
              </a:lnSpc>
            </a:pPr>
            <a:r>
              <a:rPr lang="en-US" altLang="en-US" sz="2400" dirty="0"/>
              <a:t>Finding this type of bug can be very time consuming.</a:t>
            </a:r>
          </a:p>
          <a:p>
            <a:pPr>
              <a:lnSpc>
                <a:spcPct val="80000"/>
              </a:lnSpc>
            </a:pPr>
            <a:r>
              <a:rPr lang="en-US" altLang="en-US" sz="2400" dirty="0"/>
              <a:t>Guideline: When instantiating a module from another design team member, from a third party or vendor, or if you do not have direct control over the module being instantiated, do not use positional port connections.</a:t>
            </a:r>
          </a:p>
          <a:p>
            <a:pPr>
              <a:lnSpc>
                <a:spcPct val="80000"/>
              </a:lnSpc>
            </a:pPr>
            <a:r>
              <a:rPr lang="en-US" altLang="en-US" sz="2400" dirty="0"/>
              <a:t>Reason: If the author of the module decides that the port order should be changed to “make the design readable”, all instantiations of the module will have to be updated.</a:t>
            </a:r>
          </a:p>
          <a:p>
            <a:pPr>
              <a:lnSpc>
                <a:spcPct val="80000"/>
              </a:lnSpc>
            </a:pPr>
            <a:r>
              <a:rPr lang="en-US" altLang="en-US" sz="2400" dirty="0"/>
              <a:t>This is a common guideline at many companies.</a:t>
            </a:r>
          </a:p>
          <a:p>
            <a:pPr>
              <a:lnSpc>
                <a:spcPct val="80000"/>
              </a:lnSpc>
              <a:buFontTx/>
              <a:buNone/>
            </a:pPr>
            <a:endParaRPr lang="en-US" altLang="en-US" sz="2400" dirty="0"/>
          </a:p>
          <a:p>
            <a:pPr>
              <a:lnSpc>
                <a:spcPct val="80000"/>
              </a:lnSpc>
            </a:pPr>
            <a:endParaRPr lang="en-US" altLang="en-US" sz="24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6">
            <a:extLst>
              <a:ext uri="{FF2B5EF4-FFF2-40B4-BE49-F238E27FC236}">
                <a16:creationId xmlns:a16="http://schemas.microsoft.com/office/drawing/2014/main" id="{2AC7BAE4-DA60-400C-AB5F-FA075145D1B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1B55812C-909C-49D9-B8FF-D04F38F67E1F}" type="slidenum">
              <a:rPr lang="en-US" altLang="en-US" sz="1400"/>
              <a:pPr eaLnBrk="1" hangingPunct="1"/>
              <a:t>57</a:t>
            </a:fld>
            <a:endParaRPr lang="en-US" altLang="en-US" sz="1400"/>
          </a:p>
        </p:txBody>
      </p:sp>
      <p:sp>
        <p:nvSpPr>
          <p:cNvPr id="24579" name="Rectangle 5">
            <a:extLst>
              <a:ext uri="{FF2B5EF4-FFF2-40B4-BE49-F238E27FC236}">
                <a16:creationId xmlns:a16="http://schemas.microsoft.com/office/drawing/2014/main" id="{F63278CF-54D2-4EB1-BDC4-3DD7944428BB}"/>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sz="1200"/>
          </a:p>
        </p:txBody>
      </p:sp>
      <p:sp>
        <p:nvSpPr>
          <p:cNvPr id="24581" name="Rectangle 2">
            <a:extLst>
              <a:ext uri="{FF2B5EF4-FFF2-40B4-BE49-F238E27FC236}">
                <a16:creationId xmlns:a16="http://schemas.microsoft.com/office/drawing/2014/main" id="{845A016D-A74F-4C5C-B1AF-7D93B4E92C74}"/>
              </a:ext>
            </a:extLst>
          </p:cNvPr>
          <p:cNvSpPr>
            <a:spLocks noGrp="1" noChangeArrowheads="1"/>
          </p:cNvSpPr>
          <p:nvPr>
            <p:ph type="title"/>
          </p:nvPr>
        </p:nvSpPr>
        <p:spPr>
          <a:xfrm>
            <a:off x="431515" y="228600"/>
            <a:ext cx="9904287" cy="838200"/>
          </a:xfrm>
        </p:spPr>
        <p:txBody>
          <a:bodyPr/>
          <a:lstStyle/>
          <a:p>
            <a:r>
              <a:rPr lang="en-US" altLang="en-US" dirty="0">
                <a:solidFill>
                  <a:schemeClr val="tx2"/>
                </a:solidFill>
              </a:rPr>
              <a:t>Verilog named port connections</a:t>
            </a:r>
          </a:p>
        </p:txBody>
      </p:sp>
      <p:sp>
        <p:nvSpPr>
          <p:cNvPr id="24582" name="Rectangle 3">
            <a:extLst>
              <a:ext uri="{FF2B5EF4-FFF2-40B4-BE49-F238E27FC236}">
                <a16:creationId xmlns:a16="http://schemas.microsoft.com/office/drawing/2014/main" id="{0E5C95CA-3DC5-4B88-B380-3285654F8661}"/>
              </a:ext>
            </a:extLst>
          </p:cNvPr>
          <p:cNvSpPr>
            <a:spLocks noGrp="1" noChangeArrowheads="1"/>
          </p:cNvSpPr>
          <p:nvPr>
            <p:ph type="body" idx="1"/>
          </p:nvPr>
        </p:nvSpPr>
        <p:spPr>
          <a:xfrm>
            <a:off x="739739" y="1066800"/>
            <a:ext cx="10202239" cy="5105400"/>
          </a:xfrm>
        </p:spPr>
        <p:txBody>
          <a:bodyPr>
            <a:normAutofit/>
          </a:bodyPr>
          <a:lstStyle/>
          <a:p>
            <a:r>
              <a:rPr lang="en-US" altLang="en-US" sz="2400" dirty="0"/>
              <a:t>Both Verilog 1995 and Verilog 2001 permit module instantiation using named port connections.</a:t>
            </a:r>
          </a:p>
          <a:p>
            <a:r>
              <a:rPr lang="en-US" altLang="en-US" sz="2400" dirty="0"/>
              <a:t>Instantiation using named ports simply requires listing both the explicit port names of the module being instantiated and the accompanying net names that connect the explicit ports.</a:t>
            </a:r>
          </a:p>
          <a:p>
            <a:r>
              <a:rPr lang="en-US" altLang="en-US" sz="2400" dirty="0"/>
              <a:t>Disadvantage: Instantiations are twice as verbose as using positional port connections and take longer to build.</a:t>
            </a:r>
          </a:p>
          <a:p>
            <a:r>
              <a:rPr lang="en-US" altLang="en-US" sz="2400" dirty="0"/>
              <a:t>Advantages: The ordering of the instance ports does not cause design failures.</a:t>
            </a:r>
          </a:p>
          <a:p>
            <a:r>
              <a:rPr lang="en-US" altLang="en-US" sz="2400" dirty="0"/>
              <a:t>If the port order of the instantiated module is changed by a third party, no instantiation changes are required.</a:t>
            </a:r>
          </a:p>
          <a:p>
            <a:pPr>
              <a:buFontTx/>
              <a:buNone/>
            </a:pPr>
            <a:endParaRPr lang="en-US" altLang="en-US" sz="24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6">
            <a:extLst>
              <a:ext uri="{FF2B5EF4-FFF2-40B4-BE49-F238E27FC236}">
                <a16:creationId xmlns:a16="http://schemas.microsoft.com/office/drawing/2014/main" id="{8193CEDC-77F1-4E86-83AD-B42AD527B0F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98CD4764-8D92-47DC-8477-8955962D2D5E}" type="slidenum">
              <a:rPr lang="en-US" altLang="en-US" sz="1400"/>
              <a:pPr eaLnBrk="1" hangingPunct="1"/>
              <a:t>58</a:t>
            </a:fld>
            <a:endParaRPr lang="en-US" altLang="en-US" sz="1400"/>
          </a:p>
        </p:txBody>
      </p:sp>
      <p:sp>
        <p:nvSpPr>
          <p:cNvPr id="25603" name="Rectangle 5">
            <a:extLst>
              <a:ext uri="{FF2B5EF4-FFF2-40B4-BE49-F238E27FC236}">
                <a16:creationId xmlns:a16="http://schemas.microsoft.com/office/drawing/2014/main" id="{9F5A463C-865C-4012-B8CB-3D4235D0CF2A}"/>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sz="1200"/>
          </a:p>
        </p:txBody>
      </p:sp>
      <p:sp>
        <p:nvSpPr>
          <p:cNvPr id="25605" name="Rectangle 2">
            <a:extLst>
              <a:ext uri="{FF2B5EF4-FFF2-40B4-BE49-F238E27FC236}">
                <a16:creationId xmlns:a16="http://schemas.microsoft.com/office/drawing/2014/main" id="{5BC97C31-CEA1-4FAF-988F-B153ACEEC488}"/>
              </a:ext>
            </a:extLst>
          </p:cNvPr>
          <p:cNvSpPr>
            <a:spLocks noGrp="1" noChangeArrowheads="1"/>
          </p:cNvSpPr>
          <p:nvPr>
            <p:ph type="title"/>
          </p:nvPr>
        </p:nvSpPr>
        <p:spPr>
          <a:xfrm>
            <a:off x="164387" y="152400"/>
            <a:ext cx="11332395" cy="838200"/>
          </a:xfrm>
        </p:spPr>
        <p:txBody>
          <a:bodyPr/>
          <a:lstStyle/>
          <a:p>
            <a:r>
              <a:rPr lang="en-US" altLang="en-US" dirty="0">
                <a:solidFill>
                  <a:schemeClr val="tx2"/>
                </a:solidFill>
              </a:rPr>
              <a:t>Verilog named port connections</a:t>
            </a:r>
          </a:p>
        </p:txBody>
      </p:sp>
      <p:sp>
        <p:nvSpPr>
          <p:cNvPr id="25606" name="Rectangle 3">
            <a:extLst>
              <a:ext uri="{FF2B5EF4-FFF2-40B4-BE49-F238E27FC236}">
                <a16:creationId xmlns:a16="http://schemas.microsoft.com/office/drawing/2014/main" id="{99587F98-512F-4FE3-9B19-A1594E07E60F}"/>
              </a:ext>
            </a:extLst>
          </p:cNvPr>
          <p:cNvSpPr>
            <a:spLocks noGrp="1" noChangeArrowheads="1"/>
          </p:cNvSpPr>
          <p:nvPr>
            <p:ph type="body" idx="1"/>
          </p:nvPr>
        </p:nvSpPr>
        <p:spPr>
          <a:xfrm>
            <a:off x="390417" y="990600"/>
            <a:ext cx="11332395" cy="5181600"/>
          </a:xfrm>
        </p:spPr>
        <p:txBody>
          <a:bodyPr/>
          <a:lstStyle/>
          <a:p>
            <a:r>
              <a:rPr lang="en-US" altLang="en-US" sz="2400" dirty="0"/>
              <a:t>Minor port changes do not impact a design.</a:t>
            </a:r>
          </a:p>
          <a:p>
            <a:r>
              <a:rPr lang="en-US" altLang="en-US" sz="2400" dirty="0"/>
              <a:t>If the port names change, the compiler gives immediate feedback, in the form of a syntax error, indicating that the specified ports do not exist.</a:t>
            </a:r>
          </a:p>
          <a:p>
            <a:r>
              <a:rPr lang="en-US" altLang="en-US" sz="2400" dirty="0"/>
              <a:t>Guideline: In general, use named port connections when instantiating modules in a design.</a:t>
            </a:r>
          </a:p>
          <a:p>
            <a:r>
              <a:rPr lang="en-US" altLang="en-US" sz="2400" dirty="0"/>
              <a:t>Guideline: Show all unconnected module ports using empty named connections.</a:t>
            </a:r>
          </a:p>
          <a:p>
            <a:r>
              <a:rPr lang="en-US" altLang="en-US" sz="2400" dirty="0"/>
              <a:t>Reason: Some Verilog compilers give warnings for missing ports from a named port connection list.</a:t>
            </a:r>
          </a:p>
          <a:p>
            <a:r>
              <a:rPr lang="en-US" altLang="en-US" sz="2400" dirty="0"/>
              <a:t>Unnecessary warnings should be avoided.</a:t>
            </a:r>
          </a:p>
          <a:p>
            <a:pPr>
              <a:buFontTx/>
              <a:buNone/>
            </a:pPr>
            <a:endParaRPr lang="en-US" altLang="en-US" sz="24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6">
            <a:extLst>
              <a:ext uri="{FF2B5EF4-FFF2-40B4-BE49-F238E27FC236}">
                <a16:creationId xmlns:a16="http://schemas.microsoft.com/office/drawing/2014/main" id="{CB791581-D9C2-46AE-82B1-26ABCB8F7BE5}"/>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BA604803-2360-475A-9CAF-F078AE629349}" type="slidenum">
              <a:rPr lang="en-US" altLang="en-US" sz="1400"/>
              <a:pPr eaLnBrk="1" hangingPunct="1"/>
              <a:t>59</a:t>
            </a:fld>
            <a:endParaRPr lang="en-US" altLang="en-US" sz="1400"/>
          </a:p>
        </p:txBody>
      </p:sp>
      <p:sp>
        <p:nvSpPr>
          <p:cNvPr id="26627" name="Rectangle 5">
            <a:extLst>
              <a:ext uri="{FF2B5EF4-FFF2-40B4-BE49-F238E27FC236}">
                <a16:creationId xmlns:a16="http://schemas.microsoft.com/office/drawing/2014/main" id="{04EC9294-7302-4A91-96C1-626CFE63E542}"/>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sz="1200"/>
          </a:p>
        </p:txBody>
      </p:sp>
      <p:sp>
        <p:nvSpPr>
          <p:cNvPr id="26629" name="Rectangle 2">
            <a:extLst>
              <a:ext uri="{FF2B5EF4-FFF2-40B4-BE49-F238E27FC236}">
                <a16:creationId xmlns:a16="http://schemas.microsoft.com/office/drawing/2014/main" id="{D529375C-1869-41B1-AEFB-47407A96DA7E}"/>
              </a:ext>
            </a:extLst>
          </p:cNvPr>
          <p:cNvSpPr>
            <a:spLocks noGrp="1" noChangeArrowheads="1"/>
          </p:cNvSpPr>
          <p:nvPr>
            <p:ph type="title"/>
          </p:nvPr>
        </p:nvSpPr>
        <p:spPr>
          <a:xfrm>
            <a:off x="154111" y="0"/>
            <a:ext cx="10489915" cy="990600"/>
          </a:xfrm>
        </p:spPr>
        <p:txBody>
          <a:bodyPr/>
          <a:lstStyle/>
          <a:p>
            <a:r>
              <a:rPr lang="en-US" altLang="en-US" dirty="0">
                <a:solidFill>
                  <a:schemeClr val="tx2"/>
                </a:solidFill>
              </a:rPr>
              <a:t>SystemVerilog .name Port connections</a:t>
            </a:r>
          </a:p>
        </p:txBody>
      </p:sp>
      <p:sp>
        <p:nvSpPr>
          <p:cNvPr id="26630" name="Rectangle 3">
            <a:extLst>
              <a:ext uri="{FF2B5EF4-FFF2-40B4-BE49-F238E27FC236}">
                <a16:creationId xmlns:a16="http://schemas.microsoft.com/office/drawing/2014/main" id="{46BEF095-D2F0-4684-BFD9-30C9C5C324A1}"/>
              </a:ext>
            </a:extLst>
          </p:cNvPr>
          <p:cNvSpPr>
            <a:spLocks noGrp="1" noChangeArrowheads="1"/>
          </p:cNvSpPr>
          <p:nvPr>
            <p:ph type="body" idx="1"/>
          </p:nvPr>
        </p:nvSpPr>
        <p:spPr>
          <a:xfrm>
            <a:off x="523982" y="1143000"/>
            <a:ext cx="10870058" cy="4953000"/>
          </a:xfrm>
        </p:spPr>
        <p:txBody>
          <a:bodyPr/>
          <a:lstStyle/>
          <a:p>
            <a:r>
              <a:rPr lang="en-US" altLang="en-US" sz="2400" dirty="0"/>
              <a:t>SystemVerilog permits an abbreviated method to instantiate modules using the implicit .name port connection enhancement.</a:t>
            </a:r>
          </a:p>
          <a:p>
            <a:r>
              <a:rPr lang="en-US" altLang="en-US" sz="2400" dirty="0"/>
              <a:t>In SystemVerilog, if the net connected to a port of an instantiated model matches the name of the port on the instantiated model, the size of the port on the instantiated model and has a compatible data type to the port on the instantiated model, the matching port name can be listed just once with a leading period.</a:t>
            </a:r>
          </a:p>
          <a:p>
            <a:r>
              <a:rPr lang="en-US" altLang="en-US" sz="2400" dirty="0"/>
              <a:t>This is the same syntax as named port connections only without the redundant name inside of parentheses.</a:t>
            </a:r>
          </a:p>
          <a:p>
            <a:pPr>
              <a:buFontTx/>
              <a:buNone/>
            </a:pPr>
            <a:endParaRPr lang="en-US" altLang="en-US"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5D799-BD7C-494C-8BDF-6DDACAEC6D5A}"/>
              </a:ext>
            </a:extLst>
          </p:cNvPr>
          <p:cNvSpPr>
            <a:spLocks noGrp="1"/>
          </p:cNvSpPr>
          <p:nvPr>
            <p:ph type="title"/>
          </p:nvPr>
        </p:nvSpPr>
        <p:spPr>
          <a:xfrm>
            <a:off x="387433" y="263276"/>
            <a:ext cx="10972801" cy="883673"/>
          </a:xfrm>
        </p:spPr>
        <p:txBody>
          <a:bodyPr/>
          <a:lstStyle/>
          <a:p>
            <a:r>
              <a:rPr lang="en-US" dirty="0">
                <a:solidFill>
                  <a:schemeClr val="tx2"/>
                </a:solidFill>
              </a:rPr>
              <a:t>SystemVerilog</a:t>
            </a:r>
          </a:p>
        </p:txBody>
      </p:sp>
      <p:sp>
        <p:nvSpPr>
          <p:cNvPr id="3" name="Content Placeholder 2">
            <a:extLst>
              <a:ext uri="{FF2B5EF4-FFF2-40B4-BE49-F238E27FC236}">
                <a16:creationId xmlns:a16="http://schemas.microsoft.com/office/drawing/2014/main" id="{5E251328-1E29-4F2C-92A2-2EE1933D7FE3}"/>
              </a:ext>
            </a:extLst>
          </p:cNvPr>
          <p:cNvSpPr>
            <a:spLocks noGrp="1"/>
          </p:cNvSpPr>
          <p:nvPr>
            <p:ph idx="1"/>
          </p:nvPr>
        </p:nvSpPr>
        <p:spPr>
          <a:xfrm>
            <a:off x="387432" y="914400"/>
            <a:ext cx="10972801" cy="4956951"/>
          </a:xfrm>
        </p:spPr>
        <p:txBody>
          <a:bodyPr>
            <a:normAutofit lnSpcReduction="10000"/>
          </a:bodyPr>
          <a:lstStyle/>
          <a:p>
            <a:r>
              <a:rPr lang="en-US" b="1" dirty="0"/>
              <a:t>SystemVerilog</a:t>
            </a:r>
            <a:r>
              <a:rPr lang="en-US" dirty="0"/>
              <a:t>, officially the </a:t>
            </a:r>
            <a:r>
              <a:rPr lang="en-US" b="1" dirty="0"/>
              <a:t>IEEE Std 1800-2005</a:t>
            </a:r>
            <a:r>
              <a:rPr lang="en-US" dirty="0"/>
              <a:t>™ standard, is a set of extensions to the </a:t>
            </a:r>
            <a:r>
              <a:rPr lang="en-US" b="1" dirty="0"/>
              <a:t>IEEE Std 1364-2005</a:t>
            </a:r>
            <a:r>
              <a:rPr lang="en-US" dirty="0"/>
              <a:t>™ </a:t>
            </a:r>
            <a:r>
              <a:rPr lang="en-US" b="1" dirty="0"/>
              <a:t>Verilog Standard </a:t>
            </a:r>
            <a:r>
              <a:rPr lang="en-US" dirty="0"/>
              <a:t>(commonly referred to as </a:t>
            </a:r>
            <a:r>
              <a:rPr lang="en-US" b="1" i="1" dirty="0"/>
              <a:t>“Verilog-2005”)</a:t>
            </a:r>
            <a:r>
              <a:rPr lang="en-US" dirty="0"/>
              <a:t>. </a:t>
            </a:r>
          </a:p>
          <a:p>
            <a:r>
              <a:rPr lang="en-US" dirty="0"/>
              <a:t>These extensions provide new and powerful language constructs for modeling and verifying the behavior of designs that are ever increasing in size and complexity. </a:t>
            </a:r>
          </a:p>
          <a:p>
            <a:r>
              <a:rPr lang="en-US" dirty="0"/>
              <a:t>SystemVerilog is the third generation of Verilog [ Verilog 1995, Verilog 2001 and Verilog 2005]</a:t>
            </a:r>
          </a:p>
          <a:p>
            <a:r>
              <a:rPr lang="en-US" dirty="0"/>
              <a:t>SystemVerilog is the industry’s first </a:t>
            </a:r>
            <a:r>
              <a:rPr lang="en-US" dirty="0">
                <a:solidFill>
                  <a:schemeClr val="tx2"/>
                </a:solidFill>
              </a:rPr>
              <a:t>Hardware Description and Verification Language (HDVL).</a:t>
            </a:r>
            <a:br>
              <a:rPr lang="en-US" dirty="0"/>
            </a:br>
            <a:endParaRPr lang="en-US" dirty="0"/>
          </a:p>
        </p:txBody>
      </p:sp>
    </p:spTree>
    <p:extLst>
      <p:ext uri="{BB962C8B-B14F-4D97-AF65-F5344CB8AC3E}">
        <p14:creationId xmlns:p14="http://schemas.microsoft.com/office/powerpoint/2010/main" val="38434011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6">
            <a:extLst>
              <a:ext uri="{FF2B5EF4-FFF2-40B4-BE49-F238E27FC236}">
                <a16:creationId xmlns:a16="http://schemas.microsoft.com/office/drawing/2014/main" id="{013B1CBB-1303-4596-BEAA-5197AE9C180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B305482E-EB28-4713-BB99-3A4F4318F96B}" type="slidenum">
              <a:rPr lang="en-US" altLang="en-US" sz="1400"/>
              <a:pPr eaLnBrk="1" hangingPunct="1"/>
              <a:t>60</a:t>
            </a:fld>
            <a:endParaRPr lang="en-US" altLang="en-US" sz="1400"/>
          </a:p>
        </p:txBody>
      </p:sp>
      <p:sp>
        <p:nvSpPr>
          <p:cNvPr id="27651" name="Rectangle 5">
            <a:extLst>
              <a:ext uri="{FF2B5EF4-FFF2-40B4-BE49-F238E27FC236}">
                <a16:creationId xmlns:a16="http://schemas.microsoft.com/office/drawing/2014/main" id="{CC9A919F-2B6C-4D20-9802-0CBA4FFC2308}"/>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sz="1200"/>
          </a:p>
        </p:txBody>
      </p:sp>
      <p:sp>
        <p:nvSpPr>
          <p:cNvPr id="27653" name="Rectangle 2">
            <a:extLst>
              <a:ext uri="{FF2B5EF4-FFF2-40B4-BE49-F238E27FC236}">
                <a16:creationId xmlns:a16="http://schemas.microsoft.com/office/drawing/2014/main" id="{496C5B84-2474-4E98-B19C-EAD5446F2C4B}"/>
              </a:ext>
            </a:extLst>
          </p:cNvPr>
          <p:cNvSpPr>
            <a:spLocks noGrp="1" noChangeArrowheads="1"/>
          </p:cNvSpPr>
          <p:nvPr>
            <p:ph type="title"/>
          </p:nvPr>
        </p:nvSpPr>
        <p:spPr>
          <a:xfrm>
            <a:off x="246579" y="228600"/>
            <a:ext cx="11322121" cy="762000"/>
          </a:xfrm>
        </p:spPr>
        <p:txBody>
          <a:bodyPr/>
          <a:lstStyle/>
          <a:p>
            <a:r>
              <a:rPr lang="en-US" altLang="en-US" sz="3200" dirty="0">
                <a:solidFill>
                  <a:schemeClr val="tx2"/>
                </a:solidFill>
              </a:rPr>
              <a:t>SystemVerilog :Implicit .*port connections</a:t>
            </a:r>
          </a:p>
        </p:txBody>
      </p:sp>
      <p:sp>
        <p:nvSpPr>
          <p:cNvPr id="27654" name="Rectangle 3">
            <a:extLst>
              <a:ext uri="{FF2B5EF4-FFF2-40B4-BE49-F238E27FC236}">
                <a16:creationId xmlns:a16="http://schemas.microsoft.com/office/drawing/2014/main" id="{93FA550D-6025-4CFF-8CFD-4159F90AE0B3}"/>
              </a:ext>
            </a:extLst>
          </p:cNvPr>
          <p:cNvSpPr>
            <a:spLocks noGrp="1" noChangeArrowheads="1"/>
          </p:cNvSpPr>
          <p:nvPr>
            <p:ph type="body" idx="1"/>
          </p:nvPr>
        </p:nvSpPr>
        <p:spPr>
          <a:xfrm>
            <a:off x="390418" y="1068512"/>
            <a:ext cx="11178281" cy="5011221"/>
          </a:xfrm>
        </p:spPr>
        <p:txBody>
          <a:bodyPr>
            <a:normAutofit/>
          </a:bodyPr>
          <a:lstStyle/>
          <a:p>
            <a:r>
              <a:rPr lang="en-US" altLang="en-US" sz="2400" dirty="0"/>
              <a:t>SystemVerilog permits an enhanced and abbreviated method to instantiate modules using the implicit .* port connection token.</a:t>
            </a:r>
          </a:p>
          <a:p>
            <a:r>
              <a:rPr lang="en-US" altLang="en-US" sz="2400" dirty="0"/>
              <a:t>In system </a:t>
            </a:r>
            <a:r>
              <a:rPr lang="en-US" altLang="en-US" sz="2400" dirty="0" err="1"/>
              <a:t>verilog</a:t>
            </a:r>
            <a:r>
              <a:rPr lang="en-US" altLang="en-US" sz="2400" dirty="0"/>
              <a:t>, if the net connected to a port of an instantiated model matches the name of the port on the instantiated model, the size of the port on the instantiated model and has a compatible data type to the port on the instantiated model, the matching port name can be omitted, and an implicit .* port connection can be made.</a:t>
            </a:r>
          </a:p>
          <a:p>
            <a:r>
              <a:rPr lang="en-US" altLang="en-US" sz="2400" dirty="0"/>
              <a:t>SystemVerilog introduces the capability to instantiate modules with highly abbreviated and efficient .* implicit port connections.</a:t>
            </a:r>
          </a:p>
          <a:p>
            <a:pPr>
              <a:buFontTx/>
              <a:buNone/>
            </a:pPr>
            <a:endParaRPr lang="en-US" altLang="en-US" sz="24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6">
            <a:extLst>
              <a:ext uri="{FF2B5EF4-FFF2-40B4-BE49-F238E27FC236}">
                <a16:creationId xmlns:a16="http://schemas.microsoft.com/office/drawing/2014/main" id="{5BBB45FE-99D0-417F-908B-688692B673E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C35FE9C7-4722-4BC1-B2FE-070F888ABAE7}" type="slidenum">
              <a:rPr lang="en-US" altLang="en-US" sz="1400"/>
              <a:pPr eaLnBrk="1" hangingPunct="1"/>
              <a:t>61</a:t>
            </a:fld>
            <a:endParaRPr lang="en-US" altLang="en-US" sz="1400"/>
          </a:p>
        </p:txBody>
      </p:sp>
      <p:sp>
        <p:nvSpPr>
          <p:cNvPr id="29699" name="Rectangle 5">
            <a:extLst>
              <a:ext uri="{FF2B5EF4-FFF2-40B4-BE49-F238E27FC236}">
                <a16:creationId xmlns:a16="http://schemas.microsoft.com/office/drawing/2014/main" id="{A9AC15B6-0EF2-45F8-99F1-3361DF43075A}"/>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sz="1200"/>
          </a:p>
        </p:txBody>
      </p:sp>
      <p:sp>
        <p:nvSpPr>
          <p:cNvPr id="29701" name="Rectangle 2">
            <a:extLst>
              <a:ext uri="{FF2B5EF4-FFF2-40B4-BE49-F238E27FC236}">
                <a16:creationId xmlns:a16="http://schemas.microsoft.com/office/drawing/2014/main" id="{300C9187-072C-4206-8A02-C069569EE9B2}"/>
              </a:ext>
            </a:extLst>
          </p:cNvPr>
          <p:cNvSpPr>
            <a:spLocks noGrp="1" noChangeArrowheads="1"/>
          </p:cNvSpPr>
          <p:nvPr>
            <p:ph type="title"/>
          </p:nvPr>
        </p:nvSpPr>
        <p:spPr>
          <a:xfrm>
            <a:off x="318499" y="152400"/>
            <a:ext cx="10602930" cy="914400"/>
          </a:xfrm>
        </p:spPr>
        <p:txBody>
          <a:bodyPr/>
          <a:lstStyle/>
          <a:p>
            <a:r>
              <a:rPr lang="en-US" altLang="en-US" dirty="0">
                <a:solidFill>
                  <a:schemeClr val="tx2"/>
                </a:solidFill>
              </a:rPr>
              <a:t>Complex ALU Example for SV associations</a:t>
            </a:r>
          </a:p>
        </p:txBody>
      </p:sp>
      <p:pic>
        <p:nvPicPr>
          <p:cNvPr id="29702" name="Picture 3">
            <a:extLst>
              <a:ext uri="{FF2B5EF4-FFF2-40B4-BE49-F238E27FC236}">
                <a16:creationId xmlns:a16="http://schemas.microsoft.com/office/drawing/2014/main" id="{DFAB883C-C90B-4122-AEDA-C52FDE0ABECF}"/>
              </a:ext>
            </a:extLst>
          </p:cNvPr>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2797176" y="1219200"/>
            <a:ext cx="6596063" cy="5029200"/>
          </a:xfrm>
          <a:noFill/>
          <a:extLst>
            <a:ext uri="{909E8E84-426E-40DD-AFC4-6F175D3DCCD1}">
              <a14:hiddenFill xmlns:a14="http://schemas.microsoft.com/office/drawing/2010/main">
                <a:solidFill>
                  <a:schemeClr val="bg1"/>
                </a:solidFill>
              </a14:hiddenFill>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6">
            <a:extLst>
              <a:ext uri="{FF2B5EF4-FFF2-40B4-BE49-F238E27FC236}">
                <a16:creationId xmlns:a16="http://schemas.microsoft.com/office/drawing/2014/main" id="{4A1E60C0-A3DC-4C95-9119-6B8D4451CB5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8C29E4CD-F662-45F5-864B-B42EA892920B}" type="slidenum">
              <a:rPr lang="en-US" altLang="en-US" sz="1400"/>
              <a:pPr eaLnBrk="1" hangingPunct="1"/>
              <a:t>62</a:t>
            </a:fld>
            <a:endParaRPr lang="en-US" altLang="en-US" sz="1400"/>
          </a:p>
        </p:txBody>
      </p:sp>
      <p:sp>
        <p:nvSpPr>
          <p:cNvPr id="30723" name="Rectangle 5">
            <a:extLst>
              <a:ext uri="{FF2B5EF4-FFF2-40B4-BE49-F238E27FC236}">
                <a16:creationId xmlns:a16="http://schemas.microsoft.com/office/drawing/2014/main" id="{F689A8B8-52C0-4560-93D0-0E5A73B5ECB8}"/>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sz="1200"/>
          </a:p>
        </p:txBody>
      </p:sp>
      <p:sp>
        <p:nvSpPr>
          <p:cNvPr id="30725" name="Rectangle 2">
            <a:extLst>
              <a:ext uri="{FF2B5EF4-FFF2-40B4-BE49-F238E27FC236}">
                <a16:creationId xmlns:a16="http://schemas.microsoft.com/office/drawing/2014/main" id="{E2C795CF-960A-4994-8484-FEA6FC53FF5F}"/>
              </a:ext>
            </a:extLst>
          </p:cNvPr>
          <p:cNvSpPr>
            <a:spLocks noGrp="1" noChangeArrowheads="1"/>
          </p:cNvSpPr>
          <p:nvPr>
            <p:ph type="title"/>
          </p:nvPr>
        </p:nvSpPr>
        <p:spPr>
          <a:xfrm>
            <a:off x="-1" y="0"/>
            <a:ext cx="10531011" cy="774700"/>
          </a:xfrm>
        </p:spPr>
        <p:txBody>
          <a:bodyPr/>
          <a:lstStyle/>
          <a:p>
            <a:r>
              <a:rPr lang="en-US" altLang="en-US" dirty="0">
                <a:solidFill>
                  <a:schemeClr val="tx2"/>
                </a:solidFill>
              </a:rPr>
              <a:t>Verilog 2001 named port connections</a:t>
            </a:r>
          </a:p>
        </p:txBody>
      </p:sp>
      <p:pic>
        <p:nvPicPr>
          <p:cNvPr id="30726" name="Picture 3">
            <a:extLst>
              <a:ext uri="{FF2B5EF4-FFF2-40B4-BE49-F238E27FC236}">
                <a16:creationId xmlns:a16="http://schemas.microsoft.com/office/drawing/2014/main" id="{4ADF3119-5EB1-42F5-B4C1-482262E04DB4}"/>
              </a:ext>
            </a:extLst>
          </p:cNvPr>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2057400" y="1143000"/>
            <a:ext cx="7772400" cy="4889500"/>
          </a:xfrm>
          <a:noFill/>
          <a:extLst>
            <a:ext uri="{909E8E84-426E-40DD-AFC4-6F175D3DCCD1}">
              <a14:hiddenFill xmlns:a14="http://schemas.microsoft.com/office/drawing/2010/main">
                <a:solidFill>
                  <a:schemeClr val="bg1"/>
                </a:solidFill>
              </a14:hiddenFill>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6">
            <a:extLst>
              <a:ext uri="{FF2B5EF4-FFF2-40B4-BE49-F238E27FC236}">
                <a16:creationId xmlns:a16="http://schemas.microsoft.com/office/drawing/2014/main" id="{76B30ED1-D542-4B41-9625-54C180F89C4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B2C3B86B-A04B-4B7D-AC7A-9E61D037C892}" type="slidenum">
              <a:rPr lang="en-US" altLang="en-US" sz="1400"/>
              <a:pPr eaLnBrk="1" hangingPunct="1"/>
              <a:t>63</a:t>
            </a:fld>
            <a:endParaRPr lang="en-US" altLang="en-US" sz="1400"/>
          </a:p>
        </p:txBody>
      </p:sp>
      <p:sp>
        <p:nvSpPr>
          <p:cNvPr id="31747" name="Rectangle 5">
            <a:extLst>
              <a:ext uri="{FF2B5EF4-FFF2-40B4-BE49-F238E27FC236}">
                <a16:creationId xmlns:a16="http://schemas.microsoft.com/office/drawing/2014/main" id="{D7D7E23D-5C36-4D12-A601-D92728E28E83}"/>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sz="1200"/>
          </a:p>
        </p:txBody>
      </p:sp>
      <p:sp>
        <p:nvSpPr>
          <p:cNvPr id="31749" name="Rectangle 2">
            <a:extLst>
              <a:ext uri="{FF2B5EF4-FFF2-40B4-BE49-F238E27FC236}">
                <a16:creationId xmlns:a16="http://schemas.microsoft.com/office/drawing/2014/main" id="{DDB1AC48-0A5E-4807-8A7C-43B70B7DD1BC}"/>
              </a:ext>
            </a:extLst>
          </p:cNvPr>
          <p:cNvSpPr>
            <a:spLocks noGrp="1" noChangeArrowheads="1"/>
          </p:cNvSpPr>
          <p:nvPr>
            <p:ph type="title"/>
          </p:nvPr>
        </p:nvSpPr>
        <p:spPr>
          <a:xfrm>
            <a:off x="205483" y="0"/>
            <a:ext cx="10202238" cy="750013"/>
          </a:xfrm>
        </p:spPr>
        <p:txBody>
          <a:bodyPr/>
          <a:lstStyle/>
          <a:p>
            <a:r>
              <a:rPr lang="en-US" altLang="en-US" dirty="0">
                <a:solidFill>
                  <a:schemeClr val="tx2"/>
                </a:solidFill>
              </a:rPr>
              <a:t>Verilog 2001 named port connections</a:t>
            </a:r>
          </a:p>
        </p:txBody>
      </p:sp>
      <p:pic>
        <p:nvPicPr>
          <p:cNvPr id="31750" name="Picture 3">
            <a:extLst>
              <a:ext uri="{FF2B5EF4-FFF2-40B4-BE49-F238E27FC236}">
                <a16:creationId xmlns:a16="http://schemas.microsoft.com/office/drawing/2014/main" id="{FFA3E94A-910E-4816-8A92-F44DF832A64A}"/>
              </a:ext>
            </a:extLst>
          </p:cNvPr>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2286000" y="1576389"/>
            <a:ext cx="7772400" cy="4238625"/>
          </a:xfrm>
          <a:noFill/>
          <a:extLst>
            <a:ext uri="{909E8E84-426E-40DD-AFC4-6F175D3DCCD1}">
              <a14:hiddenFill xmlns:a14="http://schemas.microsoft.com/office/drawing/2010/main">
                <a:solidFill>
                  <a:schemeClr val="bg1"/>
                </a:solidFill>
              </a14:hiddenFill>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6">
            <a:extLst>
              <a:ext uri="{FF2B5EF4-FFF2-40B4-BE49-F238E27FC236}">
                <a16:creationId xmlns:a16="http://schemas.microsoft.com/office/drawing/2014/main" id="{3384DE37-D512-4036-A5B6-00F8CEA9752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F1DCF6DF-E2E5-45D4-A7FB-EED373EA45D3}" type="slidenum">
              <a:rPr lang="en-US" altLang="en-US" sz="1400"/>
              <a:pPr eaLnBrk="1" hangingPunct="1"/>
              <a:t>64</a:t>
            </a:fld>
            <a:endParaRPr lang="en-US" altLang="en-US" sz="1400"/>
          </a:p>
        </p:txBody>
      </p:sp>
      <p:sp>
        <p:nvSpPr>
          <p:cNvPr id="32771" name="Rectangle 5">
            <a:extLst>
              <a:ext uri="{FF2B5EF4-FFF2-40B4-BE49-F238E27FC236}">
                <a16:creationId xmlns:a16="http://schemas.microsoft.com/office/drawing/2014/main" id="{6326F6EA-AD25-4555-BF61-5F7FB75D40A5}"/>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sz="1200"/>
          </a:p>
        </p:txBody>
      </p:sp>
      <p:sp>
        <p:nvSpPr>
          <p:cNvPr id="32773" name="Rectangle 2">
            <a:extLst>
              <a:ext uri="{FF2B5EF4-FFF2-40B4-BE49-F238E27FC236}">
                <a16:creationId xmlns:a16="http://schemas.microsoft.com/office/drawing/2014/main" id="{D95819E0-0044-4CE6-A173-C52A04E71F93}"/>
              </a:ext>
            </a:extLst>
          </p:cNvPr>
          <p:cNvSpPr>
            <a:spLocks noGrp="1" noChangeArrowheads="1"/>
          </p:cNvSpPr>
          <p:nvPr>
            <p:ph type="title"/>
          </p:nvPr>
        </p:nvSpPr>
        <p:spPr>
          <a:xfrm>
            <a:off x="236306" y="168276"/>
            <a:ext cx="10715946" cy="735849"/>
          </a:xfrm>
        </p:spPr>
        <p:txBody>
          <a:bodyPr/>
          <a:lstStyle/>
          <a:p>
            <a:r>
              <a:rPr lang="en-US" altLang="en-US" sz="3200" dirty="0">
                <a:solidFill>
                  <a:schemeClr val="tx2"/>
                </a:solidFill>
              </a:rPr>
              <a:t>SystemVerilog .name port connections</a:t>
            </a:r>
          </a:p>
        </p:txBody>
      </p:sp>
      <p:pic>
        <p:nvPicPr>
          <p:cNvPr id="32774" name="Picture 3">
            <a:extLst>
              <a:ext uri="{FF2B5EF4-FFF2-40B4-BE49-F238E27FC236}">
                <a16:creationId xmlns:a16="http://schemas.microsoft.com/office/drawing/2014/main" id="{D740044F-EB13-423D-96D0-581CAFC0A824}"/>
              </a:ext>
            </a:extLst>
          </p:cNvPr>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729465" y="904126"/>
            <a:ext cx="9801546" cy="5142664"/>
          </a:xfrm>
          <a:noFill/>
          <a:extLst>
            <a:ext uri="{909E8E84-426E-40DD-AFC4-6F175D3DCCD1}">
              <a14:hiddenFill xmlns:a14="http://schemas.microsoft.com/office/drawing/2010/main">
                <a:solidFill>
                  <a:schemeClr val="bg1"/>
                </a:solidFill>
              </a14:hiddenFill>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6">
            <a:extLst>
              <a:ext uri="{FF2B5EF4-FFF2-40B4-BE49-F238E27FC236}">
                <a16:creationId xmlns:a16="http://schemas.microsoft.com/office/drawing/2014/main" id="{70A512F5-CDA5-4DBA-A3AF-E3484FBB88E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61692538-496C-4660-9E94-E9668F5FAABA}" type="slidenum">
              <a:rPr lang="en-US" altLang="en-US" sz="1400"/>
              <a:pPr eaLnBrk="1" hangingPunct="1"/>
              <a:t>65</a:t>
            </a:fld>
            <a:endParaRPr lang="en-US" altLang="en-US" sz="1400"/>
          </a:p>
        </p:txBody>
      </p:sp>
      <p:sp>
        <p:nvSpPr>
          <p:cNvPr id="33795" name="Rectangle 5">
            <a:extLst>
              <a:ext uri="{FF2B5EF4-FFF2-40B4-BE49-F238E27FC236}">
                <a16:creationId xmlns:a16="http://schemas.microsoft.com/office/drawing/2014/main" id="{77B972BD-9D83-4E77-B1F3-5D1298A1CA28}"/>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sz="1200"/>
          </a:p>
        </p:txBody>
      </p:sp>
      <p:sp>
        <p:nvSpPr>
          <p:cNvPr id="33797" name="Rectangle 2">
            <a:extLst>
              <a:ext uri="{FF2B5EF4-FFF2-40B4-BE49-F238E27FC236}">
                <a16:creationId xmlns:a16="http://schemas.microsoft.com/office/drawing/2014/main" id="{D2C6642A-9205-45D8-AA70-EC56091FE388}"/>
              </a:ext>
            </a:extLst>
          </p:cNvPr>
          <p:cNvSpPr>
            <a:spLocks noGrp="1" noChangeArrowheads="1"/>
          </p:cNvSpPr>
          <p:nvPr>
            <p:ph type="title"/>
          </p:nvPr>
        </p:nvSpPr>
        <p:spPr>
          <a:xfrm>
            <a:off x="164387" y="304800"/>
            <a:ext cx="9970213" cy="486310"/>
          </a:xfrm>
        </p:spPr>
        <p:txBody>
          <a:bodyPr/>
          <a:lstStyle/>
          <a:p>
            <a:r>
              <a:rPr lang="en-US" altLang="en-US" sz="3200" dirty="0">
                <a:solidFill>
                  <a:schemeClr val="tx2"/>
                </a:solidFill>
              </a:rPr>
              <a:t>System Verilog .name port connections</a:t>
            </a:r>
          </a:p>
        </p:txBody>
      </p:sp>
      <p:pic>
        <p:nvPicPr>
          <p:cNvPr id="33798" name="Picture 3">
            <a:extLst>
              <a:ext uri="{FF2B5EF4-FFF2-40B4-BE49-F238E27FC236}">
                <a16:creationId xmlns:a16="http://schemas.microsoft.com/office/drawing/2014/main" id="{1A0B1426-A719-45A8-BEE7-124F2B13B6DC}"/>
              </a:ext>
            </a:extLst>
          </p:cNvPr>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667819" y="1202076"/>
            <a:ext cx="9970213" cy="3701713"/>
          </a:xfrm>
          <a:noFill/>
          <a:extLst>
            <a:ext uri="{909E8E84-426E-40DD-AFC4-6F175D3DCCD1}">
              <a14:hiddenFill xmlns:a14="http://schemas.microsoft.com/office/drawing/2010/main">
                <a:solidFill>
                  <a:schemeClr val="bg1"/>
                </a:solidFill>
              </a14:hiddenFill>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6">
            <a:extLst>
              <a:ext uri="{FF2B5EF4-FFF2-40B4-BE49-F238E27FC236}">
                <a16:creationId xmlns:a16="http://schemas.microsoft.com/office/drawing/2014/main" id="{7E75D411-5C65-4449-BDB1-6D32A1F1337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4517FB22-5318-41BD-A0A1-4F13265B5F52}" type="slidenum">
              <a:rPr lang="en-US" altLang="en-US" sz="1400"/>
              <a:pPr eaLnBrk="1" hangingPunct="1"/>
              <a:t>66</a:t>
            </a:fld>
            <a:endParaRPr lang="en-US" altLang="en-US" sz="1400"/>
          </a:p>
        </p:txBody>
      </p:sp>
      <p:sp>
        <p:nvSpPr>
          <p:cNvPr id="34819" name="Rectangle 5">
            <a:extLst>
              <a:ext uri="{FF2B5EF4-FFF2-40B4-BE49-F238E27FC236}">
                <a16:creationId xmlns:a16="http://schemas.microsoft.com/office/drawing/2014/main" id="{E0CACF55-83C7-450F-B620-5CFA3A354A42}"/>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sz="1200"/>
          </a:p>
        </p:txBody>
      </p:sp>
      <p:sp>
        <p:nvSpPr>
          <p:cNvPr id="34821" name="Rectangle 2">
            <a:extLst>
              <a:ext uri="{FF2B5EF4-FFF2-40B4-BE49-F238E27FC236}">
                <a16:creationId xmlns:a16="http://schemas.microsoft.com/office/drawing/2014/main" id="{4F7906DF-5558-44A5-88C2-E172038D481A}"/>
              </a:ext>
            </a:extLst>
          </p:cNvPr>
          <p:cNvSpPr>
            <a:spLocks noGrp="1" noChangeArrowheads="1"/>
          </p:cNvSpPr>
          <p:nvPr>
            <p:ph type="title"/>
          </p:nvPr>
        </p:nvSpPr>
        <p:spPr>
          <a:xfrm>
            <a:off x="92467" y="228600"/>
            <a:ext cx="10808414" cy="609600"/>
          </a:xfrm>
        </p:spPr>
        <p:txBody>
          <a:bodyPr/>
          <a:lstStyle/>
          <a:p>
            <a:r>
              <a:rPr lang="en-US" altLang="en-US" sz="3600" dirty="0">
                <a:solidFill>
                  <a:schemeClr val="tx2"/>
                </a:solidFill>
              </a:rPr>
              <a:t>SystemVerilog .* port connections</a:t>
            </a:r>
          </a:p>
        </p:txBody>
      </p:sp>
      <p:pic>
        <p:nvPicPr>
          <p:cNvPr id="34822" name="Picture 3">
            <a:extLst>
              <a:ext uri="{FF2B5EF4-FFF2-40B4-BE49-F238E27FC236}">
                <a16:creationId xmlns:a16="http://schemas.microsoft.com/office/drawing/2014/main" id="{B916DB1F-DE1E-453E-A209-1F314578302D}"/>
              </a:ext>
            </a:extLst>
          </p:cNvPr>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688369" y="976045"/>
            <a:ext cx="11075542" cy="5301465"/>
          </a:xfrm>
          <a:noFill/>
          <a:extLst>
            <a:ext uri="{909E8E84-426E-40DD-AFC4-6F175D3DCCD1}">
              <a14:hiddenFill xmlns:a14="http://schemas.microsoft.com/office/drawing/2010/main">
                <a:solidFill>
                  <a:schemeClr val="bg1"/>
                </a:solidFill>
              </a14:hiddenFill>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6">
            <a:extLst>
              <a:ext uri="{FF2B5EF4-FFF2-40B4-BE49-F238E27FC236}">
                <a16:creationId xmlns:a16="http://schemas.microsoft.com/office/drawing/2014/main" id="{7907DBBE-0CA0-4E05-BF22-E932A061172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6A2E1253-3F05-4D08-92D4-6E4F5CB1D3A0}" type="slidenum">
              <a:rPr lang="en-US" altLang="en-US" sz="1400"/>
              <a:pPr eaLnBrk="1" hangingPunct="1"/>
              <a:t>67</a:t>
            </a:fld>
            <a:endParaRPr lang="en-US" altLang="en-US" sz="1400"/>
          </a:p>
        </p:txBody>
      </p:sp>
      <p:sp>
        <p:nvSpPr>
          <p:cNvPr id="35843" name="Rectangle 5">
            <a:extLst>
              <a:ext uri="{FF2B5EF4-FFF2-40B4-BE49-F238E27FC236}">
                <a16:creationId xmlns:a16="http://schemas.microsoft.com/office/drawing/2014/main" id="{0C4C20C6-92C2-4529-BB6E-27284FDDC659}"/>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sz="1200" dirty="0"/>
          </a:p>
        </p:txBody>
      </p:sp>
      <p:sp>
        <p:nvSpPr>
          <p:cNvPr id="35845" name="Rectangle 2">
            <a:extLst>
              <a:ext uri="{FF2B5EF4-FFF2-40B4-BE49-F238E27FC236}">
                <a16:creationId xmlns:a16="http://schemas.microsoft.com/office/drawing/2014/main" id="{109A97F8-5383-47DA-B1E2-600A0BD921CA}"/>
              </a:ext>
            </a:extLst>
          </p:cNvPr>
          <p:cNvSpPr>
            <a:spLocks noGrp="1" noChangeArrowheads="1"/>
          </p:cNvSpPr>
          <p:nvPr>
            <p:ph type="title"/>
          </p:nvPr>
        </p:nvSpPr>
        <p:spPr>
          <a:xfrm>
            <a:off x="297951" y="71919"/>
            <a:ext cx="9608049" cy="657546"/>
          </a:xfrm>
        </p:spPr>
        <p:txBody>
          <a:bodyPr/>
          <a:lstStyle/>
          <a:p>
            <a:r>
              <a:rPr lang="en-US" altLang="en-US" sz="3200" dirty="0">
                <a:solidFill>
                  <a:schemeClr val="tx2"/>
                </a:solidFill>
              </a:rPr>
              <a:t>Guidelines</a:t>
            </a:r>
          </a:p>
        </p:txBody>
      </p:sp>
      <p:sp>
        <p:nvSpPr>
          <p:cNvPr id="35846" name="Rectangle 3">
            <a:extLst>
              <a:ext uri="{FF2B5EF4-FFF2-40B4-BE49-F238E27FC236}">
                <a16:creationId xmlns:a16="http://schemas.microsoft.com/office/drawing/2014/main" id="{8757B818-B272-4064-BD31-4DF2EC4A6FC1}"/>
              </a:ext>
            </a:extLst>
          </p:cNvPr>
          <p:cNvSpPr>
            <a:spLocks noGrp="1" noChangeArrowheads="1"/>
          </p:cNvSpPr>
          <p:nvPr>
            <p:ph type="body" idx="1"/>
          </p:nvPr>
        </p:nvSpPr>
        <p:spPr>
          <a:xfrm>
            <a:off x="719191" y="729465"/>
            <a:ext cx="10376899" cy="5595135"/>
          </a:xfrm>
        </p:spPr>
        <p:txBody>
          <a:bodyPr/>
          <a:lstStyle/>
          <a:p>
            <a:pPr algn="just"/>
            <a:r>
              <a:rPr lang="en-US" altLang="en-US" sz="2400" dirty="0"/>
              <a:t>Guideline 1: When instantiating a module from another design team member, from a third party or vendor , or if you do not have direct control over the module being instantiated , do not use positional port connections.</a:t>
            </a:r>
          </a:p>
          <a:p>
            <a:pPr algn="just"/>
            <a:r>
              <a:rPr lang="en-US" altLang="en-US" sz="2400" dirty="0"/>
              <a:t>Guideline 2: In general ,use named port connections, when instantiating modules into a design.</a:t>
            </a:r>
          </a:p>
          <a:p>
            <a:pPr algn="just"/>
            <a:r>
              <a:rPr lang="en-US" altLang="en-US" sz="2400" dirty="0"/>
              <a:t>Guideline 3:Show all unconnected module ports using empty named connections.</a:t>
            </a:r>
          </a:p>
          <a:p>
            <a:pPr algn="just"/>
            <a:r>
              <a:rPr lang="en-US" altLang="en-US" sz="2400" dirty="0"/>
              <a:t>SystemVerilog  offers greater abstraction and design brevity through the use of implicit port connections and interfaces.</a:t>
            </a:r>
          </a:p>
          <a:p>
            <a:pPr>
              <a:buFontTx/>
              <a:buNone/>
            </a:pPr>
            <a:endParaRPr lang="en-US" altLang="en-US" sz="24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6">
            <a:extLst>
              <a:ext uri="{FF2B5EF4-FFF2-40B4-BE49-F238E27FC236}">
                <a16:creationId xmlns:a16="http://schemas.microsoft.com/office/drawing/2014/main" id="{95F5A806-BCBB-4020-ABD0-308A60E6ECD6}"/>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A6F0EAF6-6647-4C32-A2ED-D99694229A3E}" type="slidenum">
              <a:rPr lang="en-US" altLang="en-US" sz="1400"/>
              <a:pPr/>
              <a:t>68</a:t>
            </a:fld>
            <a:endParaRPr lang="en-US" altLang="en-US" sz="1400"/>
          </a:p>
        </p:txBody>
      </p:sp>
      <p:sp>
        <p:nvSpPr>
          <p:cNvPr id="61443" name="Rectangle 5">
            <a:extLst>
              <a:ext uri="{FF2B5EF4-FFF2-40B4-BE49-F238E27FC236}">
                <a16:creationId xmlns:a16="http://schemas.microsoft.com/office/drawing/2014/main" id="{B464AC53-F150-44F3-8964-2CB237766462}"/>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200"/>
          </a:p>
        </p:txBody>
      </p:sp>
      <p:sp>
        <p:nvSpPr>
          <p:cNvPr id="61445" name="Rectangle 2">
            <a:extLst>
              <a:ext uri="{FF2B5EF4-FFF2-40B4-BE49-F238E27FC236}">
                <a16:creationId xmlns:a16="http://schemas.microsoft.com/office/drawing/2014/main" id="{1F4944D8-5970-4615-8588-2520E9862966}"/>
              </a:ext>
            </a:extLst>
          </p:cNvPr>
          <p:cNvSpPr>
            <a:spLocks noGrp="1" noChangeArrowheads="1"/>
          </p:cNvSpPr>
          <p:nvPr>
            <p:ph type="title"/>
          </p:nvPr>
        </p:nvSpPr>
        <p:spPr>
          <a:xfrm>
            <a:off x="154968" y="142126"/>
            <a:ext cx="7772400" cy="838200"/>
          </a:xfrm>
        </p:spPr>
        <p:txBody>
          <a:bodyPr/>
          <a:lstStyle/>
          <a:p>
            <a:r>
              <a:rPr lang="en-US" altLang="en-US" dirty="0">
                <a:solidFill>
                  <a:schemeClr val="tx2"/>
                </a:solidFill>
              </a:rPr>
              <a:t>Verilog Implementation</a:t>
            </a:r>
          </a:p>
        </p:txBody>
      </p:sp>
      <p:sp>
        <p:nvSpPr>
          <p:cNvPr id="61446" name="Rectangle 3">
            <a:extLst>
              <a:ext uri="{FF2B5EF4-FFF2-40B4-BE49-F238E27FC236}">
                <a16:creationId xmlns:a16="http://schemas.microsoft.com/office/drawing/2014/main" id="{43292502-B2AE-47EB-91FF-5B3BD7ACDEC7}"/>
              </a:ext>
            </a:extLst>
          </p:cNvPr>
          <p:cNvSpPr>
            <a:spLocks noGrp="1" noChangeArrowheads="1"/>
          </p:cNvSpPr>
          <p:nvPr>
            <p:ph type="body" idx="1"/>
          </p:nvPr>
        </p:nvSpPr>
        <p:spPr>
          <a:xfrm>
            <a:off x="431515" y="980326"/>
            <a:ext cx="10058400" cy="5115674"/>
          </a:xfrm>
        </p:spPr>
        <p:txBody>
          <a:bodyPr/>
          <a:lstStyle/>
          <a:p>
            <a:pPr>
              <a:buFontTx/>
              <a:buNone/>
            </a:pPr>
            <a:r>
              <a:rPr lang="en-US" altLang="en-US" sz="2400" dirty="0"/>
              <a:t>module </a:t>
            </a:r>
            <a:r>
              <a:rPr lang="en-US" altLang="en-US" sz="2400" dirty="0" err="1"/>
              <a:t>fulladder</a:t>
            </a:r>
            <a:endParaRPr lang="en-US" altLang="en-US" sz="2400" dirty="0"/>
          </a:p>
          <a:p>
            <a:pPr>
              <a:buFontTx/>
              <a:buNone/>
            </a:pPr>
            <a:r>
              <a:rPr lang="en-US" altLang="en-US" sz="2400" dirty="0"/>
              <a:t>( input </a:t>
            </a:r>
            <a:r>
              <a:rPr lang="en-US" altLang="en-US" sz="2400" dirty="0" err="1"/>
              <a:t>a,b,cin</a:t>
            </a:r>
            <a:r>
              <a:rPr lang="en-US" altLang="en-US" sz="2400" dirty="0"/>
              <a:t>,</a:t>
            </a:r>
          </a:p>
          <a:p>
            <a:pPr>
              <a:buFontTx/>
              <a:buNone/>
            </a:pPr>
            <a:r>
              <a:rPr lang="en-US" altLang="en-US" sz="2400" dirty="0"/>
              <a:t>output </a:t>
            </a:r>
            <a:r>
              <a:rPr lang="en-US" altLang="en-US" sz="2400" dirty="0" err="1"/>
              <a:t>cout,sum</a:t>
            </a:r>
            <a:r>
              <a:rPr lang="en-US" altLang="en-US" sz="2400" dirty="0"/>
              <a:t>);</a:t>
            </a:r>
          </a:p>
          <a:p>
            <a:pPr>
              <a:buFontTx/>
              <a:buNone/>
            </a:pPr>
            <a:r>
              <a:rPr lang="en-US" altLang="en-US" sz="2400" dirty="0"/>
              <a:t>wire w1 ,w2,w3;</a:t>
            </a:r>
          </a:p>
          <a:p>
            <a:pPr>
              <a:buFontTx/>
              <a:buNone/>
            </a:pPr>
            <a:r>
              <a:rPr lang="en-US" altLang="en-US" sz="2400" dirty="0" err="1"/>
              <a:t>halfadder</a:t>
            </a:r>
            <a:r>
              <a:rPr lang="en-US" altLang="en-US" sz="2400" dirty="0"/>
              <a:t> m1( .a(a),.b(b), .sum(w1), .carry(w2));</a:t>
            </a:r>
          </a:p>
          <a:p>
            <a:pPr>
              <a:buFontTx/>
              <a:buNone/>
            </a:pPr>
            <a:r>
              <a:rPr lang="en-US" altLang="en-US" sz="2400" dirty="0" err="1"/>
              <a:t>halfadder</a:t>
            </a:r>
            <a:r>
              <a:rPr lang="en-US" altLang="en-US" sz="2400" dirty="0"/>
              <a:t> m2 (.a(cin), .b(w1), .sum(sum), .carry(w3));</a:t>
            </a:r>
          </a:p>
          <a:p>
            <a:pPr>
              <a:buFontTx/>
              <a:buNone/>
            </a:pPr>
            <a:r>
              <a:rPr lang="en-US" altLang="en-US" sz="2400" dirty="0"/>
              <a:t>or  (</a:t>
            </a:r>
            <a:r>
              <a:rPr lang="en-US" altLang="en-US" sz="2400" dirty="0" err="1"/>
              <a:t>cout</a:t>
            </a:r>
            <a:r>
              <a:rPr lang="en-US" altLang="en-US" sz="2400" dirty="0"/>
              <a:t>, w2, w3);</a:t>
            </a:r>
          </a:p>
          <a:p>
            <a:pPr>
              <a:buFontTx/>
              <a:buNone/>
            </a:pPr>
            <a:r>
              <a:rPr lang="en-US" altLang="en-US" sz="2400" dirty="0"/>
              <a:t>endmodule</a:t>
            </a:r>
          </a:p>
          <a:p>
            <a:pPr>
              <a:buFontTx/>
              <a:buNone/>
            </a:pPr>
            <a:endParaRPr lang="en-US" altLang="en-US" sz="24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6">
            <a:extLst>
              <a:ext uri="{FF2B5EF4-FFF2-40B4-BE49-F238E27FC236}">
                <a16:creationId xmlns:a16="http://schemas.microsoft.com/office/drawing/2014/main" id="{78DA6AB4-71E3-4890-97D2-0E2D956A810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860CD32-2528-42D9-8FD3-4522BC972B0E}" type="slidenum">
              <a:rPr lang="en-US" altLang="en-US" sz="1400"/>
              <a:pPr/>
              <a:t>69</a:t>
            </a:fld>
            <a:endParaRPr lang="en-US" altLang="en-US" sz="1400"/>
          </a:p>
        </p:txBody>
      </p:sp>
      <p:sp>
        <p:nvSpPr>
          <p:cNvPr id="62467" name="Rectangle 5">
            <a:extLst>
              <a:ext uri="{FF2B5EF4-FFF2-40B4-BE49-F238E27FC236}">
                <a16:creationId xmlns:a16="http://schemas.microsoft.com/office/drawing/2014/main" id="{908F7C0F-4DF0-4FD3-B225-9C0C0D710369}"/>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200"/>
          </a:p>
        </p:txBody>
      </p:sp>
      <p:sp>
        <p:nvSpPr>
          <p:cNvPr id="62469" name="Rectangle 2">
            <a:extLst>
              <a:ext uri="{FF2B5EF4-FFF2-40B4-BE49-F238E27FC236}">
                <a16:creationId xmlns:a16="http://schemas.microsoft.com/office/drawing/2014/main" id="{EF4FF2C5-5C15-4CBE-9B95-88105EAA37AD}"/>
              </a:ext>
            </a:extLst>
          </p:cNvPr>
          <p:cNvSpPr>
            <a:spLocks noGrp="1" noChangeArrowheads="1"/>
          </p:cNvSpPr>
          <p:nvPr>
            <p:ph type="title"/>
          </p:nvPr>
        </p:nvSpPr>
        <p:spPr>
          <a:xfrm>
            <a:off x="0" y="0"/>
            <a:ext cx="9982200" cy="1066800"/>
          </a:xfrm>
        </p:spPr>
        <p:txBody>
          <a:bodyPr/>
          <a:lstStyle/>
          <a:p>
            <a:r>
              <a:rPr lang="en-US" altLang="en-US" dirty="0">
                <a:solidFill>
                  <a:schemeClr val="tx2"/>
                </a:solidFill>
              </a:rPr>
              <a:t>SystemVerilog Implementation</a:t>
            </a:r>
          </a:p>
        </p:txBody>
      </p:sp>
      <p:sp>
        <p:nvSpPr>
          <p:cNvPr id="62470" name="Rectangle 3">
            <a:extLst>
              <a:ext uri="{FF2B5EF4-FFF2-40B4-BE49-F238E27FC236}">
                <a16:creationId xmlns:a16="http://schemas.microsoft.com/office/drawing/2014/main" id="{7B8E573D-B944-4EA5-A995-395C91DF2FC6}"/>
              </a:ext>
            </a:extLst>
          </p:cNvPr>
          <p:cNvSpPr>
            <a:spLocks noGrp="1" noChangeArrowheads="1"/>
          </p:cNvSpPr>
          <p:nvPr>
            <p:ph type="body" idx="1"/>
          </p:nvPr>
        </p:nvSpPr>
        <p:spPr>
          <a:xfrm>
            <a:off x="410965" y="945222"/>
            <a:ext cx="10880333" cy="5150778"/>
          </a:xfrm>
        </p:spPr>
        <p:txBody>
          <a:bodyPr>
            <a:normAutofit/>
          </a:bodyPr>
          <a:lstStyle/>
          <a:p>
            <a:pPr>
              <a:buFontTx/>
              <a:buNone/>
            </a:pPr>
            <a:r>
              <a:rPr lang="en-US" altLang="en-US" sz="2400" dirty="0"/>
              <a:t>module </a:t>
            </a:r>
            <a:r>
              <a:rPr lang="en-US" altLang="en-US" sz="2400" dirty="0" err="1"/>
              <a:t>fulladder</a:t>
            </a:r>
            <a:endParaRPr lang="en-US" altLang="en-US" sz="2400" dirty="0"/>
          </a:p>
          <a:p>
            <a:pPr>
              <a:buFontTx/>
              <a:buNone/>
            </a:pPr>
            <a:r>
              <a:rPr lang="en-US" altLang="en-US" sz="2400" dirty="0"/>
              <a:t>( input logic </a:t>
            </a:r>
            <a:r>
              <a:rPr lang="en-US" altLang="en-US" sz="2400" dirty="0" err="1"/>
              <a:t>a,b,cin</a:t>
            </a:r>
            <a:r>
              <a:rPr lang="en-US" altLang="en-US" sz="2400" dirty="0"/>
              <a:t>,</a:t>
            </a:r>
          </a:p>
          <a:p>
            <a:pPr>
              <a:buFontTx/>
              <a:buNone/>
            </a:pPr>
            <a:r>
              <a:rPr lang="en-US" altLang="en-US" sz="2400" dirty="0"/>
              <a:t> output </a:t>
            </a:r>
            <a:r>
              <a:rPr lang="en-US" altLang="en-US" sz="2400" dirty="0" err="1"/>
              <a:t>cout</a:t>
            </a:r>
            <a:r>
              <a:rPr lang="en-US" altLang="en-US" sz="2400" dirty="0"/>
              <a:t> ,sum);</a:t>
            </a:r>
          </a:p>
          <a:p>
            <a:pPr>
              <a:buFontTx/>
              <a:buNone/>
            </a:pPr>
            <a:r>
              <a:rPr lang="en-US" altLang="en-US" sz="2400" dirty="0"/>
              <a:t>wire w1,w2,w3;</a:t>
            </a:r>
          </a:p>
          <a:p>
            <a:pPr>
              <a:buFontTx/>
              <a:buNone/>
            </a:pPr>
            <a:r>
              <a:rPr lang="en-US" altLang="en-US" sz="2400" dirty="0" err="1"/>
              <a:t>halfadder</a:t>
            </a:r>
            <a:r>
              <a:rPr lang="en-US" altLang="en-US" sz="2400" dirty="0"/>
              <a:t>  m1( </a:t>
            </a:r>
            <a:r>
              <a:rPr lang="en-US" altLang="en-US" sz="2400" dirty="0">
                <a:solidFill>
                  <a:schemeClr val="tx2"/>
                </a:solidFill>
              </a:rPr>
              <a:t>.a, .b, </a:t>
            </a:r>
            <a:r>
              <a:rPr lang="en-US" altLang="en-US" sz="2400" dirty="0"/>
              <a:t>.sum(w1), .carry(w2));</a:t>
            </a:r>
          </a:p>
          <a:p>
            <a:pPr>
              <a:buFontTx/>
              <a:buNone/>
            </a:pPr>
            <a:r>
              <a:rPr lang="en-US" altLang="en-US" sz="2400" dirty="0" err="1"/>
              <a:t>halfadder</a:t>
            </a:r>
            <a:r>
              <a:rPr lang="en-US" altLang="en-US" sz="2400" dirty="0"/>
              <a:t> m2 (.a(cin), .b(w1), .</a:t>
            </a:r>
            <a:r>
              <a:rPr lang="en-US" altLang="en-US" sz="2400" dirty="0">
                <a:solidFill>
                  <a:schemeClr val="tx2"/>
                </a:solidFill>
              </a:rPr>
              <a:t>sum</a:t>
            </a:r>
            <a:r>
              <a:rPr lang="en-US" altLang="en-US" sz="2400" dirty="0"/>
              <a:t>, .carry(w3));</a:t>
            </a:r>
          </a:p>
          <a:p>
            <a:pPr>
              <a:buFontTx/>
              <a:buNone/>
            </a:pPr>
            <a:r>
              <a:rPr lang="en-US" altLang="en-US" sz="2400" dirty="0"/>
              <a:t>or (</a:t>
            </a:r>
            <a:r>
              <a:rPr lang="en-US" altLang="en-US" sz="2400" dirty="0" err="1"/>
              <a:t>cout</a:t>
            </a:r>
            <a:r>
              <a:rPr lang="en-US" altLang="en-US" sz="2400" dirty="0"/>
              <a:t>, w2,w3);</a:t>
            </a:r>
          </a:p>
          <a:p>
            <a:pPr>
              <a:buFontTx/>
              <a:buNone/>
            </a:pPr>
            <a:r>
              <a:rPr lang="en-US" altLang="en-US" sz="2400" dirty="0"/>
              <a:t>endmodule</a:t>
            </a:r>
          </a:p>
          <a:p>
            <a:pPr>
              <a:buFontTx/>
              <a:buNone/>
            </a:pPr>
            <a:endParaRPr lang="en-US" altLang="en-US" sz="2400" dirty="0"/>
          </a:p>
          <a:p>
            <a:pPr>
              <a:buFontTx/>
              <a:buNone/>
            </a:pPr>
            <a:endParaRPr lang="en-US" altLang="en-US"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2793D-7D52-4EA0-A379-61C9CC896135}"/>
              </a:ext>
            </a:extLst>
          </p:cNvPr>
          <p:cNvSpPr>
            <a:spLocks noGrp="1"/>
          </p:cNvSpPr>
          <p:nvPr>
            <p:ph type="title"/>
          </p:nvPr>
        </p:nvSpPr>
        <p:spPr/>
        <p:txBody>
          <a:bodyPr/>
          <a:lstStyle/>
          <a:p>
            <a:r>
              <a:rPr lang="en-US" dirty="0">
                <a:solidFill>
                  <a:schemeClr val="tx2"/>
                </a:solidFill>
              </a:rPr>
              <a:t>SystemVerilog for design and verification</a:t>
            </a:r>
          </a:p>
        </p:txBody>
      </p:sp>
      <p:sp>
        <p:nvSpPr>
          <p:cNvPr id="3" name="Content Placeholder 2">
            <a:extLst>
              <a:ext uri="{FF2B5EF4-FFF2-40B4-BE49-F238E27FC236}">
                <a16:creationId xmlns:a16="http://schemas.microsoft.com/office/drawing/2014/main" id="{1958DC53-5B95-4E4A-B33E-56BED8DC30BF}"/>
              </a:ext>
            </a:extLst>
          </p:cNvPr>
          <p:cNvSpPr>
            <a:spLocks noGrp="1"/>
          </p:cNvSpPr>
          <p:nvPr>
            <p:ph idx="1"/>
          </p:nvPr>
        </p:nvSpPr>
        <p:spPr/>
        <p:txBody>
          <a:bodyPr/>
          <a:lstStyle/>
          <a:p>
            <a:r>
              <a:rPr lang="en-US" dirty="0"/>
              <a:t>The SystemVerilog extensions to Verilog can be generalized to two primary categories:</a:t>
            </a:r>
          </a:p>
          <a:p>
            <a:pPr>
              <a:buFont typeface="Courier New" panose="02070309020205020404" pitchFamily="49" charset="0"/>
              <a:buChar char="o"/>
            </a:pPr>
            <a:r>
              <a:rPr lang="en-US" dirty="0"/>
              <a:t> </a:t>
            </a:r>
            <a:r>
              <a:rPr lang="en-US" dirty="0">
                <a:solidFill>
                  <a:schemeClr val="tx2"/>
                </a:solidFill>
              </a:rPr>
              <a:t>SystemVerilog for design</a:t>
            </a:r>
            <a:br>
              <a:rPr lang="en-US" dirty="0"/>
            </a:br>
            <a:r>
              <a:rPr lang="en-US" dirty="0"/>
              <a:t>• Enhancements primarily addressing the needs of hardware modeling, both in terms of overall efficiency and abstraction levels.</a:t>
            </a:r>
          </a:p>
          <a:p>
            <a:pPr>
              <a:buFont typeface="Courier New" panose="02070309020205020404" pitchFamily="49" charset="0"/>
              <a:buChar char="o"/>
            </a:pPr>
            <a:r>
              <a:rPr lang="en-US" dirty="0"/>
              <a:t> </a:t>
            </a:r>
            <a:r>
              <a:rPr lang="en-US" dirty="0">
                <a:solidFill>
                  <a:schemeClr val="tx2"/>
                </a:solidFill>
              </a:rPr>
              <a:t>SystemVerilog for Verification</a:t>
            </a:r>
            <a:br>
              <a:rPr lang="en-US" dirty="0"/>
            </a:br>
            <a:r>
              <a:rPr lang="en-US" dirty="0"/>
              <a:t>• Verification enhancements and assertions for writing efficient,   race-free testbenches for very large, complex designs. </a:t>
            </a:r>
            <a:br>
              <a:rPr lang="en-US" dirty="0"/>
            </a:br>
            <a:endParaRPr lang="en-US" dirty="0"/>
          </a:p>
        </p:txBody>
      </p:sp>
    </p:spTree>
    <p:extLst>
      <p:ext uri="{BB962C8B-B14F-4D97-AF65-F5344CB8AC3E}">
        <p14:creationId xmlns:p14="http://schemas.microsoft.com/office/powerpoint/2010/main" val="35196683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6">
            <a:extLst>
              <a:ext uri="{FF2B5EF4-FFF2-40B4-BE49-F238E27FC236}">
                <a16:creationId xmlns:a16="http://schemas.microsoft.com/office/drawing/2014/main" id="{517124BD-482A-4526-A9C6-269A8E8ADB35}"/>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A3974FDF-BECE-46F0-A6B2-2CFC3901A580}" type="slidenum">
              <a:rPr lang="en-US" altLang="en-US" sz="1400"/>
              <a:pPr/>
              <a:t>70</a:t>
            </a:fld>
            <a:endParaRPr lang="en-US" altLang="en-US" sz="1400"/>
          </a:p>
        </p:txBody>
      </p:sp>
      <p:sp>
        <p:nvSpPr>
          <p:cNvPr id="63491" name="Rectangle 5">
            <a:extLst>
              <a:ext uri="{FF2B5EF4-FFF2-40B4-BE49-F238E27FC236}">
                <a16:creationId xmlns:a16="http://schemas.microsoft.com/office/drawing/2014/main" id="{EDCF5897-7C10-45F8-99EA-8A5456153518}"/>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200"/>
          </a:p>
        </p:txBody>
      </p:sp>
      <p:sp>
        <p:nvSpPr>
          <p:cNvPr id="63493" name="Rectangle 2">
            <a:extLst>
              <a:ext uri="{FF2B5EF4-FFF2-40B4-BE49-F238E27FC236}">
                <a16:creationId xmlns:a16="http://schemas.microsoft.com/office/drawing/2014/main" id="{45DD90C4-3E88-4748-BF91-054B24F63905}"/>
              </a:ext>
            </a:extLst>
          </p:cNvPr>
          <p:cNvSpPr>
            <a:spLocks noGrp="1" noChangeArrowheads="1"/>
          </p:cNvSpPr>
          <p:nvPr>
            <p:ph type="title"/>
          </p:nvPr>
        </p:nvSpPr>
        <p:spPr>
          <a:xfrm>
            <a:off x="134421" y="173803"/>
            <a:ext cx="7772400" cy="838200"/>
          </a:xfrm>
        </p:spPr>
        <p:txBody>
          <a:bodyPr/>
          <a:lstStyle/>
          <a:p>
            <a:r>
              <a:rPr lang="en-US" altLang="en-US" sz="3600" dirty="0">
                <a:solidFill>
                  <a:schemeClr val="tx2"/>
                </a:solidFill>
              </a:rPr>
              <a:t>Verilog implementation</a:t>
            </a:r>
          </a:p>
        </p:txBody>
      </p:sp>
      <p:sp>
        <p:nvSpPr>
          <p:cNvPr id="63494" name="Rectangle 3">
            <a:extLst>
              <a:ext uri="{FF2B5EF4-FFF2-40B4-BE49-F238E27FC236}">
                <a16:creationId xmlns:a16="http://schemas.microsoft.com/office/drawing/2014/main" id="{BF3A2907-64F0-463F-9236-89EF0B20DB82}"/>
              </a:ext>
            </a:extLst>
          </p:cNvPr>
          <p:cNvSpPr>
            <a:spLocks noGrp="1" noChangeArrowheads="1"/>
          </p:cNvSpPr>
          <p:nvPr>
            <p:ph type="body" idx="1"/>
          </p:nvPr>
        </p:nvSpPr>
        <p:spPr>
          <a:xfrm>
            <a:off x="308224" y="924675"/>
            <a:ext cx="10602931" cy="4921322"/>
          </a:xfrm>
        </p:spPr>
        <p:txBody>
          <a:bodyPr/>
          <a:lstStyle/>
          <a:p>
            <a:pPr>
              <a:buFontTx/>
              <a:buNone/>
            </a:pPr>
            <a:r>
              <a:rPr lang="en-US" altLang="en-US" sz="2400" dirty="0"/>
              <a:t>module </a:t>
            </a:r>
            <a:r>
              <a:rPr lang="en-US" altLang="en-US" sz="2400" dirty="0" err="1"/>
              <a:t>fullsubtractor</a:t>
            </a:r>
            <a:endParaRPr lang="en-US" altLang="en-US" sz="2400" dirty="0"/>
          </a:p>
          <a:p>
            <a:pPr>
              <a:buFontTx/>
              <a:buNone/>
            </a:pPr>
            <a:r>
              <a:rPr lang="en-US" altLang="en-US" sz="2400" dirty="0"/>
              <a:t>( input a, b, bi,</a:t>
            </a:r>
          </a:p>
          <a:p>
            <a:pPr>
              <a:buFontTx/>
              <a:buNone/>
            </a:pPr>
            <a:r>
              <a:rPr lang="en-US" altLang="en-US" sz="2400" dirty="0"/>
              <a:t>Output diff, </a:t>
            </a:r>
            <a:r>
              <a:rPr lang="en-US" altLang="en-US" sz="2400" dirty="0" err="1"/>
              <a:t>borr</a:t>
            </a:r>
            <a:r>
              <a:rPr lang="en-US" altLang="en-US" sz="2400" dirty="0"/>
              <a:t>);</a:t>
            </a:r>
          </a:p>
          <a:p>
            <a:pPr>
              <a:buFontTx/>
              <a:buNone/>
            </a:pPr>
            <a:r>
              <a:rPr lang="en-US" altLang="en-US" sz="2400" dirty="0"/>
              <a:t>wire  w1, w2, w3;</a:t>
            </a:r>
          </a:p>
          <a:p>
            <a:pPr>
              <a:buFontTx/>
              <a:buNone/>
            </a:pPr>
            <a:endParaRPr lang="en-US" altLang="en-US" sz="2400" dirty="0"/>
          </a:p>
          <a:p>
            <a:pPr>
              <a:buFontTx/>
              <a:buNone/>
            </a:pPr>
            <a:r>
              <a:rPr lang="en-US" altLang="en-US" sz="2400" dirty="0" err="1"/>
              <a:t>half_sub</a:t>
            </a:r>
            <a:r>
              <a:rPr lang="en-US" altLang="en-US" sz="2400" dirty="0"/>
              <a:t> m1 ( .a(a), .b(b), .diff(w2), .</a:t>
            </a:r>
            <a:r>
              <a:rPr lang="en-US" altLang="en-US" sz="2400" dirty="0" err="1"/>
              <a:t>borr</a:t>
            </a:r>
            <a:r>
              <a:rPr lang="en-US" altLang="en-US" sz="2400" dirty="0"/>
              <a:t>(w3));</a:t>
            </a:r>
          </a:p>
          <a:p>
            <a:pPr>
              <a:buFontTx/>
              <a:buNone/>
            </a:pPr>
            <a:r>
              <a:rPr lang="en-US" altLang="en-US" sz="2400" dirty="0" err="1"/>
              <a:t>half_sub</a:t>
            </a:r>
            <a:r>
              <a:rPr lang="en-US" altLang="en-US" sz="2400" dirty="0"/>
              <a:t> m2 (.a(w2), .b(bi), .diff(diff), .</a:t>
            </a:r>
            <a:r>
              <a:rPr lang="en-US" altLang="en-US" sz="2400" dirty="0" err="1"/>
              <a:t>borr</a:t>
            </a:r>
            <a:r>
              <a:rPr lang="en-US" altLang="en-US" sz="2400" dirty="0"/>
              <a:t>(w1));</a:t>
            </a:r>
          </a:p>
          <a:p>
            <a:pPr>
              <a:buFontTx/>
              <a:buNone/>
            </a:pPr>
            <a:r>
              <a:rPr lang="en-US" altLang="en-US" sz="2400" dirty="0"/>
              <a:t> or ( </a:t>
            </a:r>
            <a:r>
              <a:rPr lang="en-US" altLang="en-US" sz="2400" dirty="0" err="1"/>
              <a:t>borr</a:t>
            </a:r>
            <a:r>
              <a:rPr lang="en-US" altLang="en-US" sz="2400" dirty="0"/>
              <a:t>, w3, w1);</a:t>
            </a:r>
          </a:p>
          <a:p>
            <a:pPr>
              <a:buFontTx/>
              <a:buNone/>
            </a:pPr>
            <a:r>
              <a:rPr lang="en-US" altLang="en-US" sz="2400" dirty="0"/>
              <a:t>endmodule</a:t>
            </a:r>
          </a:p>
          <a:p>
            <a:pPr>
              <a:buFontTx/>
              <a:buNone/>
            </a:pPr>
            <a:endParaRPr lang="en-US" altLang="en-US" sz="24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6">
            <a:extLst>
              <a:ext uri="{FF2B5EF4-FFF2-40B4-BE49-F238E27FC236}">
                <a16:creationId xmlns:a16="http://schemas.microsoft.com/office/drawing/2014/main" id="{34850B44-C9FF-4013-B100-D3F980864B4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57C4A7D-2309-42A5-9B41-11C9EC9B84EE}" type="slidenum">
              <a:rPr lang="en-US" altLang="en-US" sz="1400"/>
              <a:pPr/>
              <a:t>71</a:t>
            </a:fld>
            <a:endParaRPr lang="en-US" altLang="en-US" sz="1400"/>
          </a:p>
        </p:txBody>
      </p:sp>
      <p:sp>
        <p:nvSpPr>
          <p:cNvPr id="64515" name="Rectangle 5">
            <a:extLst>
              <a:ext uri="{FF2B5EF4-FFF2-40B4-BE49-F238E27FC236}">
                <a16:creationId xmlns:a16="http://schemas.microsoft.com/office/drawing/2014/main" id="{946B95C5-D8F2-451E-AE85-2F023F4BF8B0}"/>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200"/>
          </a:p>
        </p:txBody>
      </p:sp>
      <p:sp>
        <p:nvSpPr>
          <p:cNvPr id="64517" name="Rectangle 2">
            <a:extLst>
              <a:ext uri="{FF2B5EF4-FFF2-40B4-BE49-F238E27FC236}">
                <a16:creationId xmlns:a16="http://schemas.microsoft.com/office/drawing/2014/main" id="{4996CE4C-ED9B-4D87-8C9F-3A331626801D}"/>
              </a:ext>
            </a:extLst>
          </p:cNvPr>
          <p:cNvSpPr>
            <a:spLocks noGrp="1" noChangeArrowheads="1"/>
          </p:cNvSpPr>
          <p:nvPr>
            <p:ph type="title"/>
          </p:nvPr>
        </p:nvSpPr>
        <p:spPr>
          <a:xfrm>
            <a:off x="92468" y="96748"/>
            <a:ext cx="10074667" cy="596758"/>
          </a:xfrm>
        </p:spPr>
        <p:txBody>
          <a:bodyPr/>
          <a:lstStyle/>
          <a:p>
            <a:r>
              <a:rPr lang="en-US" altLang="en-US" sz="2800" dirty="0">
                <a:solidFill>
                  <a:schemeClr val="tx2"/>
                </a:solidFill>
              </a:rPr>
              <a:t>SystemVerilog Implementation</a:t>
            </a:r>
          </a:p>
        </p:txBody>
      </p:sp>
      <p:sp>
        <p:nvSpPr>
          <p:cNvPr id="64518" name="Rectangle 3">
            <a:extLst>
              <a:ext uri="{FF2B5EF4-FFF2-40B4-BE49-F238E27FC236}">
                <a16:creationId xmlns:a16="http://schemas.microsoft.com/office/drawing/2014/main" id="{A954D88C-30FB-4B1F-9FC0-28EF1D0037C1}"/>
              </a:ext>
            </a:extLst>
          </p:cNvPr>
          <p:cNvSpPr>
            <a:spLocks noGrp="1" noChangeArrowheads="1"/>
          </p:cNvSpPr>
          <p:nvPr>
            <p:ph type="body" idx="1"/>
          </p:nvPr>
        </p:nvSpPr>
        <p:spPr>
          <a:xfrm>
            <a:off x="195209" y="693506"/>
            <a:ext cx="11116637" cy="5229546"/>
          </a:xfrm>
        </p:spPr>
        <p:txBody>
          <a:bodyPr/>
          <a:lstStyle/>
          <a:p>
            <a:pPr>
              <a:buFontTx/>
              <a:buNone/>
            </a:pPr>
            <a:r>
              <a:rPr lang="en-US" altLang="en-US" sz="2400" dirty="0"/>
              <a:t>module  </a:t>
            </a:r>
            <a:r>
              <a:rPr lang="en-US" altLang="en-US" sz="2400" dirty="0" err="1"/>
              <a:t>full_sub</a:t>
            </a:r>
            <a:endParaRPr lang="en-US" altLang="en-US" sz="2400" dirty="0"/>
          </a:p>
          <a:p>
            <a:pPr>
              <a:buFontTx/>
              <a:buNone/>
            </a:pPr>
            <a:r>
              <a:rPr lang="en-US" altLang="en-US" sz="2400" dirty="0"/>
              <a:t>( input logic a, b, bi,</a:t>
            </a:r>
          </a:p>
          <a:p>
            <a:pPr>
              <a:buFontTx/>
              <a:buNone/>
            </a:pPr>
            <a:r>
              <a:rPr lang="en-US" altLang="en-US" sz="2400" dirty="0"/>
              <a:t>output diff, </a:t>
            </a:r>
            <a:r>
              <a:rPr lang="en-US" altLang="en-US" sz="2400" dirty="0" err="1"/>
              <a:t>borr</a:t>
            </a:r>
            <a:r>
              <a:rPr lang="en-US" altLang="en-US" sz="2400" dirty="0"/>
              <a:t>);</a:t>
            </a:r>
          </a:p>
          <a:p>
            <a:pPr>
              <a:buFontTx/>
              <a:buNone/>
            </a:pPr>
            <a:r>
              <a:rPr lang="en-US" altLang="en-US" sz="2400" dirty="0"/>
              <a:t>wire w1, w2, w3;</a:t>
            </a:r>
          </a:p>
          <a:p>
            <a:pPr>
              <a:buFontTx/>
              <a:buNone/>
            </a:pPr>
            <a:r>
              <a:rPr lang="en-US" altLang="en-US" sz="2400" dirty="0" err="1"/>
              <a:t>half_sub</a:t>
            </a:r>
            <a:r>
              <a:rPr lang="en-US" altLang="en-US" sz="2400" dirty="0"/>
              <a:t> m1</a:t>
            </a:r>
            <a:r>
              <a:rPr lang="en-US" altLang="en-US" sz="2400" dirty="0">
                <a:solidFill>
                  <a:schemeClr val="tx2"/>
                </a:solidFill>
              </a:rPr>
              <a:t>( .a, .b, </a:t>
            </a:r>
            <a:r>
              <a:rPr lang="en-US" altLang="en-US" sz="2400" dirty="0"/>
              <a:t>.diff(w2), .</a:t>
            </a:r>
            <a:r>
              <a:rPr lang="en-US" altLang="en-US" sz="2400" dirty="0" err="1"/>
              <a:t>borr</a:t>
            </a:r>
            <a:r>
              <a:rPr lang="en-US" altLang="en-US" sz="2400" dirty="0"/>
              <a:t>(w3));</a:t>
            </a:r>
          </a:p>
          <a:p>
            <a:pPr>
              <a:buFontTx/>
              <a:buNone/>
            </a:pPr>
            <a:r>
              <a:rPr lang="en-US" altLang="en-US" sz="2400" dirty="0" err="1"/>
              <a:t>half_sub</a:t>
            </a:r>
            <a:r>
              <a:rPr lang="en-US" altLang="en-US" sz="2400" dirty="0"/>
              <a:t> m2 ( .a(w2), .b(bi), .</a:t>
            </a:r>
            <a:r>
              <a:rPr lang="en-US" altLang="en-US" sz="2400" dirty="0">
                <a:solidFill>
                  <a:schemeClr val="tx2"/>
                </a:solidFill>
              </a:rPr>
              <a:t>diff</a:t>
            </a:r>
            <a:r>
              <a:rPr lang="en-US" altLang="en-US" sz="2400" dirty="0"/>
              <a:t>, .</a:t>
            </a:r>
            <a:r>
              <a:rPr lang="en-US" altLang="en-US" sz="2400" dirty="0" err="1"/>
              <a:t>borr</a:t>
            </a:r>
            <a:r>
              <a:rPr lang="en-US" altLang="en-US" sz="2400" dirty="0"/>
              <a:t>(w1));</a:t>
            </a:r>
          </a:p>
          <a:p>
            <a:pPr>
              <a:buFontTx/>
              <a:buNone/>
            </a:pPr>
            <a:r>
              <a:rPr lang="en-US" altLang="en-US" sz="2400" dirty="0"/>
              <a:t>or ( </a:t>
            </a:r>
            <a:r>
              <a:rPr lang="en-US" altLang="en-US" sz="2400" dirty="0" err="1"/>
              <a:t>borr</a:t>
            </a:r>
            <a:r>
              <a:rPr lang="en-US" altLang="en-US" sz="2400" dirty="0"/>
              <a:t>, w3, w1);</a:t>
            </a:r>
          </a:p>
          <a:p>
            <a:pPr>
              <a:buFontTx/>
              <a:buNone/>
            </a:pPr>
            <a:r>
              <a:rPr lang="en-US" altLang="en-US" sz="2400" dirty="0"/>
              <a:t>endmodule</a:t>
            </a:r>
          </a:p>
          <a:p>
            <a:pPr>
              <a:buFontTx/>
              <a:buNone/>
            </a:pPr>
            <a:endParaRPr lang="en-US" altLang="en-US" sz="24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92421-1874-4151-B026-D2356A2A4F06}"/>
              </a:ext>
            </a:extLst>
          </p:cNvPr>
          <p:cNvSpPr>
            <a:spLocks noGrp="1"/>
          </p:cNvSpPr>
          <p:nvPr>
            <p:ph type="title"/>
          </p:nvPr>
        </p:nvSpPr>
        <p:spPr/>
        <p:txBody>
          <a:bodyPr/>
          <a:lstStyle/>
          <a:p>
            <a:r>
              <a:rPr lang="en-US" dirty="0">
                <a:solidFill>
                  <a:schemeClr val="tx2"/>
                </a:solidFill>
              </a:rPr>
              <a:t>SV Constraint Random Testcase Generation</a:t>
            </a:r>
          </a:p>
        </p:txBody>
      </p:sp>
      <p:sp>
        <p:nvSpPr>
          <p:cNvPr id="3" name="Content Placeholder 2">
            <a:extLst>
              <a:ext uri="{FF2B5EF4-FFF2-40B4-BE49-F238E27FC236}">
                <a16:creationId xmlns:a16="http://schemas.microsoft.com/office/drawing/2014/main" id="{E72204C2-5BD8-4CF2-83B3-C5F99EA631B5}"/>
              </a:ext>
            </a:extLst>
          </p:cNvPr>
          <p:cNvSpPr>
            <a:spLocks noGrp="1"/>
          </p:cNvSpPr>
          <p:nvPr>
            <p:ph idx="1"/>
          </p:nvPr>
        </p:nvSpPr>
        <p:spPr/>
        <p:txBody>
          <a:bodyPr/>
          <a:lstStyle/>
          <a:p>
            <a:r>
              <a:rPr lang="en-US" dirty="0"/>
              <a:t>Simple Adder Design </a:t>
            </a:r>
          </a:p>
          <a:p>
            <a:pPr marL="0" indent="0">
              <a:buNone/>
            </a:pPr>
            <a:br>
              <a:rPr lang="en-US" dirty="0"/>
            </a:br>
            <a:r>
              <a:rPr lang="en-US" dirty="0"/>
              <a:t>module adder_urand(input logic [15:0]a,b, </a:t>
            </a:r>
          </a:p>
          <a:p>
            <a:pPr marL="0" indent="0">
              <a:buNone/>
            </a:pPr>
            <a:r>
              <a:rPr lang="en-US" dirty="0"/>
              <a:t>output logic [16:0]sum);</a:t>
            </a:r>
          </a:p>
          <a:p>
            <a:pPr marL="0" indent="0">
              <a:buNone/>
            </a:pPr>
            <a:br>
              <a:rPr lang="en-US" dirty="0"/>
            </a:br>
            <a:r>
              <a:rPr lang="en-US" dirty="0"/>
              <a:t>assign sum = a + b;</a:t>
            </a:r>
            <a:br>
              <a:rPr lang="en-US" dirty="0"/>
            </a:br>
            <a:r>
              <a:rPr lang="en-US" dirty="0"/>
              <a:t>endmodule</a:t>
            </a:r>
          </a:p>
          <a:p>
            <a:endParaRPr lang="en-US" dirty="0"/>
          </a:p>
        </p:txBody>
      </p:sp>
    </p:spTree>
    <p:extLst>
      <p:ext uri="{BB962C8B-B14F-4D97-AF65-F5344CB8AC3E}">
        <p14:creationId xmlns:p14="http://schemas.microsoft.com/office/powerpoint/2010/main" val="34887382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F0B10-914F-4AFA-BEB6-00438BF55AA9}"/>
              </a:ext>
            </a:extLst>
          </p:cNvPr>
          <p:cNvSpPr>
            <a:spLocks noGrp="1"/>
          </p:cNvSpPr>
          <p:nvPr>
            <p:ph type="title"/>
          </p:nvPr>
        </p:nvSpPr>
        <p:spPr/>
        <p:txBody>
          <a:bodyPr/>
          <a:lstStyle/>
          <a:p>
            <a:r>
              <a:rPr lang="en-US" dirty="0">
                <a:solidFill>
                  <a:schemeClr val="tx2"/>
                </a:solidFill>
              </a:rPr>
              <a:t>SV Constraint Random Testcase Generation</a:t>
            </a:r>
            <a:endParaRPr lang="en-US" dirty="0"/>
          </a:p>
        </p:txBody>
      </p:sp>
      <p:sp>
        <p:nvSpPr>
          <p:cNvPr id="3" name="Content Placeholder 2">
            <a:extLst>
              <a:ext uri="{FF2B5EF4-FFF2-40B4-BE49-F238E27FC236}">
                <a16:creationId xmlns:a16="http://schemas.microsoft.com/office/drawing/2014/main" id="{C423940C-C029-40CE-B986-407BF690AAA9}"/>
              </a:ext>
            </a:extLst>
          </p:cNvPr>
          <p:cNvSpPr>
            <a:spLocks noGrp="1"/>
          </p:cNvSpPr>
          <p:nvPr>
            <p:ph idx="1"/>
          </p:nvPr>
        </p:nvSpPr>
        <p:spPr>
          <a:xfrm>
            <a:off x="592915" y="1255923"/>
            <a:ext cx="10972801" cy="5199961"/>
          </a:xfrm>
        </p:spPr>
        <p:txBody>
          <a:bodyPr>
            <a:normAutofit fontScale="92500" lnSpcReduction="10000"/>
          </a:bodyPr>
          <a:lstStyle/>
          <a:p>
            <a:pPr marL="0" indent="0">
              <a:buNone/>
            </a:pPr>
            <a:r>
              <a:rPr lang="en-US" dirty="0"/>
              <a:t>module </a:t>
            </a:r>
            <a:r>
              <a:rPr lang="en-US" dirty="0" err="1"/>
              <a:t>adder_urand_tb</a:t>
            </a:r>
            <a:r>
              <a:rPr lang="en-US" dirty="0"/>
              <a:t>;</a:t>
            </a:r>
            <a:br>
              <a:rPr lang="en-US" dirty="0"/>
            </a:br>
            <a:r>
              <a:rPr lang="en-US" dirty="0"/>
              <a:t>logic [15:0]a,b;</a:t>
            </a:r>
            <a:br>
              <a:rPr lang="en-US" dirty="0"/>
            </a:br>
            <a:r>
              <a:rPr lang="en-US" dirty="0"/>
              <a:t>logic [16:0]sum;</a:t>
            </a:r>
            <a:br>
              <a:rPr lang="en-US" dirty="0"/>
            </a:br>
            <a:r>
              <a:rPr lang="en-US" dirty="0"/>
              <a:t>adder_urand a1(.*);</a:t>
            </a:r>
            <a:br>
              <a:rPr lang="en-US" dirty="0"/>
            </a:br>
            <a:r>
              <a:rPr lang="en-US" dirty="0"/>
              <a:t>initial</a:t>
            </a:r>
            <a:br>
              <a:rPr lang="en-US" dirty="0"/>
            </a:br>
            <a:r>
              <a:rPr lang="en-US" dirty="0"/>
              <a:t>begin</a:t>
            </a:r>
            <a:br>
              <a:rPr lang="en-US" dirty="0"/>
            </a:br>
            <a:r>
              <a:rPr lang="en-US" dirty="0"/>
              <a:t>repeat(10)</a:t>
            </a:r>
            <a:br>
              <a:rPr lang="en-US" dirty="0"/>
            </a:br>
            <a:r>
              <a:rPr lang="en-US" dirty="0"/>
              <a:t>begin</a:t>
            </a:r>
            <a:br>
              <a:rPr lang="en-US" dirty="0"/>
            </a:br>
            <a:r>
              <a:rPr lang="en-US" dirty="0"/>
              <a:t>a = $urandom_range(50,100);</a:t>
            </a:r>
            <a:br>
              <a:rPr lang="en-US" dirty="0"/>
            </a:br>
            <a:r>
              <a:rPr lang="en-US" dirty="0"/>
              <a:t>b = $urandom_range(75,100);</a:t>
            </a:r>
            <a:br>
              <a:rPr lang="en-US" dirty="0"/>
            </a:br>
            <a:r>
              <a:rPr lang="en-US" dirty="0"/>
              <a:t>#10 $display("a=%d ,b=%d ,sum=%d",</a:t>
            </a:r>
            <a:r>
              <a:rPr lang="en-US" dirty="0" err="1"/>
              <a:t>a,b,sum</a:t>
            </a:r>
            <a:r>
              <a:rPr lang="en-US" dirty="0"/>
              <a:t>);</a:t>
            </a:r>
            <a:br>
              <a:rPr lang="en-US" dirty="0"/>
            </a:br>
            <a:r>
              <a:rPr lang="en-US" dirty="0"/>
              <a:t>end</a:t>
            </a:r>
            <a:br>
              <a:rPr lang="en-US" dirty="0"/>
            </a:br>
            <a:r>
              <a:rPr lang="en-US" dirty="0" err="1"/>
              <a:t>end</a:t>
            </a:r>
            <a:br>
              <a:rPr lang="en-US" dirty="0"/>
            </a:br>
            <a:r>
              <a:rPr lang="en-US" dirty="0"/>
              <a:t>endmodule</a:t>
            </a:r>
          </a:p>
          <a:p>
            <a:endParaRPr lang="en-US" dirty="0"/>
          </a:p>
        </p:txBody>
      </p:sp>
    </p:spTree>
    <p:extLst>
      <p:ext uri="{BB962C8B-B14F-4D97-AF65-F5344CB8AC3E}">
        <p14:creationId xmlns:p14="http://schemas.microsoft.com/office/powerpoint/2010/main" val="4245558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6">
            <a:extLst>
              <a:ext uri="{FF2B5EF4-FFF2-40B4-BE49-F238E27FC236}">
                <a16:creationId xmlns:a16="http://schemas.microsoft.com/office/drawing/2014/main" id="{B2293928-083A-4A63-A510-3B36CC191CA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BD00685E-7971-443C-97B9-34B599D07857}" type="slidenum">
              <a:rPr lang="en-US" altLang="en-US" sz="1400"/>
              <a:pPr/>
              <a:t>74</a:t>
            </a:fld>
            <a:endParaRPr lang="en-US" altLang="en-US" sz="1400"/>
          </a:p>
        </p:txBody>
      </p:sp>
      <p:sp>
        <p:nvSpPr>
          <p:cNvPr id="65539" name="Rectangle 5">
            <a:extLst>
              <a:ext uri="{FF2B5EF4-FFF2-40B4-BE49-F238E27FC236}">
                <a16:creationId xmlns:a16="http://schemas.microsoft.com/office/drawing/2014/main" id="{D9B9A56F-3238-4B59-ADD6-8DEF991279E8}"/>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200"/>
          </a:p>
        </p:txBody>
      </p:sp>
      <p:sp>
        <p:nvSpPr>
          <p:cNvPr id="65541" name="Rectangle 2">
            <a:extLst>
              <a:ext uri="{FF2B5EF4-FFF2-40B4-BE49-F238E27FC236}">
                <a16:creationId xmlns:a16="http://schemas.microsoft.com/office/drawing/2014/main" id="{83C059C7-C5E5-400B-A6B5-FD835ACEC917}"/>
              </a:ext>
            </a:extLst>
          </p:cNvPr>
          <p:cNvSpPr>
            <a:spLocks noGrp="1" noChangeArrowheads="1"/>
          </p:cNvSpPr>
          <p:nvPr>
            <p:ph type="title"/>
          </p:nvPr>
        </p:nvSpPr>
        <p:spPr>
          <a:xfrm>
            <a:off x="0" y="228600"/>
            <a:ext cx="9982200" cy="685800"/>
          </a:xfrm>
        </p:spPr>
        <p:txBody>
          <a:bodyPr/>
          <a:lstStyle/>
          <a:p>
            <a:r>
              <a:rPr lang="en-US" altLang="en-US" dirty="0">
                <a:solidFill>
                  <a:schemeClr val="tx2"/>
                </a:solidFill>
              </a:rPr>
              <a:t>Looping Constructs</a:t>
            </a:r>
          </a:p>
        </p:txBody>
      </p:sp>
      <p:sp>
        <p:nvSpPr>
          <p:cNvPr id="65542" name="Rectangle 3">
            <a:extLst>
              <a:ext uri="{FF2B5EF4-FFF2-40B4-BE49-F238E27FC236}">
                <a16:creationId xmlns:a16="http://schemas.microsoft.com/office/drawing/2014/main" id="{3627E282-CE85-4E10-B3C8-4FEC6BE0C023}"/>
              </a:ext>
            </a:extLst>
          </p:cNvPr>
          <p:cNvSpPr>
            <a:spLocks noGrp="1" noChangeArrowheads="1"/>
          </p:cNvSpPr>
          <p:nvPr>
            <p:ph type="body" idx="1"/>
          </p:nvPr>
        </p:nvSpPr>
        <p:spPr>
          <a:xfrm>
            <a:off x="667820" y="914400"/>
            <a:ext cx="10181690" cy="5257800"/>
          </a:xfrm>
        </p:spPr>
        <p:txBody>
          <a:bodyPr/>
          <a:lstStyle/>
          <a:p>
            <a:pPr marL="609600" indent="-609600"/>
            <a:r>
              <a:rPr lang="en-US" altLang="en-US" sz="2400" dirty="0"/>
              <a:t>Verilog provides for, while, repeat and forever loops .</a:t>
            </a:r>
          </a:p>
          <a:p>
            <a:pPr marL="609600" indent="-609600"/>
            <a:r>
              <a:rPr lang="en-US" altLang="en-US" sz="2400" dirty="0"/>
              <a:t>SystemVerilog enhances the Verilog for loop and adds a do-while loop and a for-each loop.</a:t>
            </a:r>
          </a:p>
          <a:p>
            <a:pPr marL="609600" indent="-609600">
              <a:buNone/>
            </a:pPr>
            <a:endParaRPr lang="en-US" altLang="en-US" sz="2400" dirty="0"/>
          </a:p>
          <a:p>
            <a:pPr marL="609600" indent="-609600">
              <a:buFontTx/>
              <a:buAutoNum type="arabicPeriod"/>
            </a:pPr>
            <a:r>
              <a:rPr lang="en-US" altLang="en-US" sz="2400" dirty="0"/>
              <a:t>do while construct is similar to C.</a:t>
            </a:r>
          </a:p>
          <a:p>
            <a:pPr marL="609600" indent="-609600">
              <a:buFontTx/>
              <a:buAutoNum type="arabicPeriod"/>
            </a:pPr>
            <a:r>
              <a:rPr lang="en-US" altLang="en-US" sz="2400" dirty="0"/>
              <a:t>SystemVerilog adds the ability to declare the for-loop control variable within the for loop.</a:t>
            </a:r>
          </a:p>
          <a:p>
            <a:pPr marL="609600" indent="-609600">
              <a:buFontTx/>
              <a:buAutoNum type="arabicPeriod"/>
            </a:pPr>
            <a:r>
              <a:rPr lang="en-US" altLang="en-US" sz="2400" dirty="0"/>
              <a:t>The foreach construct specifies iteration over the elements of an array.</a:t>
            </a:r>
          </a:p>
          <a:p>
            <a:pPr marL="609600" indent="-609600">
              <a:buNone/>
            </a:pPr>
            <a:endParaRPr lang="en-US" altLang="en-US" sz="240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6">
            <a:extLst>
              <a:ext uri="{FF2B5EF4-FFF2-40B4-BE49-F238E27FC236}">
                <a16:creationId xmlns:a16="http://schemas.microsoft.com/office/drawing/2014/main" id="{F44AF0B3-769A-4442-B1B2-2AE7FC2B4C2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E08D4CCB-25BA-409D-9962-FA8248BE2F4A}" type="slidenum">
              <a:rPr lang="en-US" altLang="en-US" sz="1400"/>
              <a:pPr/>
              <a:t>75</a:t>
            </a:fld>
            <a:endParaRPr lang="en-US" altLang="en-US" sz="1400"/>
          </a:p>
        </p:txBody>
      </p:sp>
      <p:sp>
        <p:nvSpPr>
          <p:cNvPr id="66563" name="Rectangle 5">
            <a:extLst>
              <a:ext uri="{FF2B5EF4-FFF2-40B4-BE49-F238E27FC236}">
                <a16:creationId xmlns:a16="http://schemas.microsoft.com/office/drawing/2014/main" id="{58622EFF-DE20-4882-80AB-672AEECA1637}"/>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200"/>
          </a:p>
        </p:txBody>
      </p:sp>
      <p:sp>
        <p:nvSpPr>
          <p:cNvPr id="66565" name="Rectangle 2">
            <a:extLst>
              <a:ext uri="{FF2B5EF4-FFF2-40B4-BE49-F238E27FC236}">
                <a16:creationId xmlns:a16="http://schemas.microsoft.com/office/drawing/2014/main" id="{18A60757-76AB-44D8-9189-131EA79B0D6D}"/>
              </a:ext>
            </a:extLst>
          </p:cNvPr>
          <p:cNvSpPr>
            <a:spLocks noGrp="1" noChangeArrowheads="1"/>
          </p:cNvSpPr>
          <p:nvPr>
            <p:ph type="title"/>
          </p:nvPr>
        </p:nvSpPr>
        <p:spPr>
          <a:xfrm>
            <a:off x="102742" y="82192"/>
            <a:ext cx="9879458" cy="1060807"/>
          </a:xfrm>
        </p:spPr>
        <p:txBody>
          <a:bodyPr/>
          <a:lstStyle/>
          <a:p>
            <a:r>
              <a:rPr lang="en-US" altLang="en-US" dirty="0">
                <a:solidFill>
                  <a:schemeClr val="tx2"/>
                </a:solidFill>
              </a:rPr>
              <a:t>Do while statement</a:t>
            </a:r>
          </a:p>
        </p:txBody>
      </p:sp>
      <p:sp>
        <p:nvSpPr>
          <p:cNvPr id="66566" name="Rectangle 3">
            <a:extLst>
              <a:ext uri="{FF2B5EF4-FFF2-40B4-BE49-F238E27FC236}">
                <a16:creationId xmlns:a16="http://schemas.microsoft.com/office/drawing/2014/main" id="{36B367E9-93EE-403E-9A2D-01838FFC69F3}"/>
              </a:ext>
            </a:extLst>
          </p:cNvPr>
          <p:cNvSpPr>
            <a:spLocks noGrp="1" noChangeArrowheads="1"/>
          </p:cNvSpPr>
          <p:nvPr>
            <p:ph type="body" idx="1"/>
          </p:nvPr>
        </p:nvSpPr>
        <p:spPr>
          <a:xfrm>
            <a:off x="462337" y="801384"/>
            <a:ext cx="10921429" cy="5294616"/>
          </a:xfrm>
        </p:spPr>
        <p:txBody>
          <a:bodyPr>
            <a:normAutofit/>
          </a:bodyPr>
          <a:lstStyle/>
          <a:p>
            <a:r>
              <a:rPr lang="en-US" altLang="en-US" sz="2400" dirty="0"/>
              <a:t>With the do while loop in SystemVerilog, the control for the loop is tested at the end of each pass of the loop , instead of the beginning.</a:t>
            </a:r>
          </a:p>
          <a:p>
            <a:r>
              <a:rPr lang="en-US" altLang="en-US" sz="2400" dirty="0"/>
              <a:t>This means that each time the loop is encountered in the execution flow , the loop statements will be executed </a:t>
            </a:r>
            <a:r>
              <a:rPr lang="en-US" altLang="en-US" sz="2400" dirty="0" err="1"/>
              <a:t>atleast</a:t>
            </a:r>
            <a:r>
              <a:rPr lang="en-US" altLang="en-US" sz="2400" dirty="0"/>
              <a:t> once.</a:t>
            </a:r>
          </a:p>
          <a:p>
            <a:r>
              <a:rPr lang="en-US" altLang="en-US" sz="2400" dirty="0"/>
              <a:t>The basic syntax of a do while loop is given by</a:t>
            </a:r>
            <a:br>
              <a:rPr lang="en-US" altLang="en-US" sz="2400" dirty="0"/>
            </a:br>
            <a:r>
              <a:rPr lang="en-US" altLang="en-US" sz="2000" dirty="0"/>
              <a:t>do &lt; statement or statement block&gt;</a:t>
            </a:r>
          </a:p>
          <a:p>
            <a:pPr>
              <a:buFontTx/>
              <a:buNone/>
            </a:pPr>
            <a:r>
              <a:rPr lang="en-US" altLang="en-US" sz="2000" dirty="0"/>
              <a:t>        while (&lt;condition&gt;);</a:t>
            </a:r>
          </a:p>
          <a:p>
            <a:r>
              <a:rPr lang="en-US" altLang="en-US" sz="2400" dirty="0"/>
              <a:t>If the do portion of the loop contains more than one statement, the statements must be grouped using </a:t>
            </a:r>
            <a:r>
              <a:rPr lang="en-US" altLang="en-US" sz="2400" dirty="0" err="1"/>
              <a:t>begin..end</a:t>
            </a:r>
            <a:r>
              <a:rPr lang="en-US" altLang="en-US" sz="2400" dirty="0"/>
              <a:t> or </a:t>
            </a:r>
            <a:r>
              <a:rPr lang="en-US" altLang="en-US" sz="2400" dirty="0" err="1"/>
              <a:t>fork..join</a:t>
            </a:r>
            <a:r>
              <a:rPr lang="en-US" altLang="en-US" sz="2400" dirty="0"/>
              <a:t>.</a:t>
            </a:r>
          </a:p>
          <a:p>
            <a:pPr>
              <a:buFontTx/>
              <a:buNone/>
            </a:pPr>
            <a:endParaRPr lang="en-US" altLang="en-US" sz="20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6">
            <a:extLst>
              <a:ext uri="{FF2B5EF4-FFF2-40B4-BE49-F238E27FC236}">
                <a16:creationId xmlns:a16="http://schemas.microsoft.com/office/drawing/2014/main" id="{CE0F7CE9-5850-450F-94D1-DDF905FFEFE5}"/>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A63EA073-FEEE-4DAE-93B4-60A9A3F66226}" type="slidenum">
              <a:rPr lang="en-US" altLang="en-US" sz="1400"/>
              <a:pPr/>
              <a:t>76</a:t>
            </a:fld>
            <a:endParaRPr lang="en-US" altLang="en-US" sz="1400"/>
          </a:p>
        </p:txBody>
      </p:sp>
      <p:sp>
        <p:nvSpPr>
          <p:cNvPr id="68611" name="Rectangle 5">
            <a:extLst>
              <a:ext uri="{FF2B5EF4-FFF2-40B4-BE49-F238E27FC236}">
                <a16:creationId xmlns:a16="http://schemas.microsoft.com/office/drawing/2014/main" id="{952C62DE-419E-424A-B6D3-B9BC62AAD204}"/>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200"/>
          </a:p>
        </p:txBody>
      </p:sp>
      <p:sp>
        <p:nvSpPr>
          <p:cNvPr id="68613" name="Rectangle 2">
            <a:extLst>
              <a:ext uri="{FF2B5EF4-FFF2-40B4-BE49-F238E27FC236}">
                <a16:creationId xmlns:a16="http://schemas.microsoft.com/office/drawing/2014/main" id="{AACE47FE-8006-4856-821C-DAC22F126D7B}"/>
              </a:ext>
            </a:extLst>
          </p:cNvPr>
          <p:cNvSpPr>
            <a:spLocks noGrp="1" noChangeArrowheads="1"/>
          </p:cNvSpPr>
          <p:nvPr>
            <p:ph type="title"/>
          </p:nvPr>
        </p:nvSpPr>
        <p:spPr>
          <a:xfrm>
            <a:off x="0" y="212332"/>
            <a:ext cx="8077200" cy="625868"/>
          </a:xfrm>
        </p:spPr>
        <p:txBody>
          <a:bodyPr/>
          <a:lstStyle/>
          <a:p>
            <a:r>
              <a:rPr lang="en-US" altLang="en-US" sz="4400" dirty="0">
                <a:solidFill>
                  <a:schemeClr val="tx2"/>
                </a:solidFill>
              </a:rPr>
              <a:t>Do while Construct</a:t>
            </a:r>
          </a:p>
        </p:txBody>
      </p:sp>
      <p:sp>
        <p:nvSpPr>
          <p:cNvPr id="68614" name="Rectangle 3">
            <a:extLst>
              <a:ext uri="{FF2B5EF4-FFF2-40B4-BE49-F238E27FC236}">
                <a16:creationId xmlns:a16="http://schemas.microsoft.com/office/drawing/2014/main" id="{B37FB88D-1511-4D5B-93F2-C6ED75D01BCA}"/>
              </a:ext>
            </a:extLst>
          </p:cNvPr>
          <p:cNvSpPr>
            <a:spLocks noGrp="1" noChangeArrowheads="1"/>
          </p:cNvSpPr>
          <p:nvPr>
            <p:ph type="body" idx="1"/>
          </p:nvPr>
        </p:nvSpPr>
        <p:spPr>
          <a:xfrm>
            <a:off x="698643" y="976045"/>
            <a:ext cx="10582382" cy="4967555"/>
          </a:xfrm>
        </p:spPr>
        <p:txBody>
          <a:bodyPr>
            <a:normAutofit fontScale="92500" lnSpcReduction="10000"/>
          </a:bodyPr>
          <a:lstStyle/>
          <a:p>
            <a:pPr>
              <a:buFontTx/>
              <a:buNone/>
            </a:pPr>
            <a:r>
              <a:rPr lang="en-US" altLang="en-US" sz="2000" dirty="0"/>
              <a:t>module </a:t>
            </a:r>
            <a:r>
              <a:rPr lang="en-US" altLang="en-US" sz="2000" dirty="0" err="1"/>
              <a:t>while_loop</a:t>
            </a:r>
            <a:r>
              <a:rPr lang="en-US" altLang="en-US" sz="2000" dirty="0"/>
              <a:t> ();</a:t>
            </a:r>
          </a:p>
          <a:p>
            <a:pPr>
              <a:buFontTx/>
              <a:buNone/>
            </a:pPr>
            <a:r>
              <a:rPr lang="en-US" altLang="en-US" sz="2000" dirty="0"/>
              <a:t> byte a = 0; </a:t>
            </a:r>
          </a:p>
          <a:p>
            <a:pPr>
              <a:buFontTx/>
              <a:buNone/>
            </a:pPr>
            <a:r>
              <a:rPr lang="en-US" altLang="en-US" sz="2000" dirty="0"/>
              <a:t>initial </a:t>
            </a:r>
          </a:p>
          <a:p>
            <a:pPr>
              <a:buFontTx/>
              <a:buNone/>
            </a:pPr>
            <a:r>
              <a:rPr lang="en-US" altLang="en-US" sz="2000" dirty="0"/>
              <a:t>        begin </a:t>
            </a:r>
          </a:p>
          <a:p>
            <a:pPr>
              <a:buFontTx/>
              <a:buNone/>
            </a:pPr>
            <a:r>
              <a:rPr lang="en-US" altLang="en-US" sz="2000" dirty="0"/>
              <a:t>        do</a:t>
            </a:r>
          </a:p>
          <a:p>
            <a:pPr>
              <a:buFontTx/>
              <a:buNone/>
            </a:pPr>
            <a:r>
              <a:rPr lang="en-US" altLang="en-US" sz="2000" dirty="0"/>
              <a:t>             begin</a:t>
            </a:r>
          </a:p>
          <a:p>
            <a:pPr>
              <a:buFontTx/>
              <a:buNone/>
            </a:pPr>
            <a:r>
              <a:rPr lang="en-US" altLang="en-US" sz="2000" dirty="0"/>
              <a:t>                $display ("Current value of a = %d", a);</a:t>
            </a:r>
          </a:p>
          <a:p>
            <a:pPr>
              <a:buFontTx/>
              <a:buNone/>
            </a:pPr>
            <a:r>
              <a:rPr lang="en-US" altLang="en-US" sz="2000" dirty="0"/>
              <a:t>                a ++;</a:t>
            </a:r>
          </a:p>
          <a:p>
            <a:pPr>
              <a:buFontTx/>
              <a:buNone/>
            </a:pPr>
            <a:r>
              <a:rPr lang="en-US" altLang="en-US" sz="2000" dirty="0"/>
              <a:t>              end</a:t>
            </a:r>
          </a:p>
          <a:p>
            <a:pPr>
              <a:buFontTx/>
              <a:buNone/>
            </a:pPr>
            <a:r>
              <a:rPr lang="en-US" altLang="en-US" sz="2000" dirty="0"/>
              <a:t>         while (a &lt; 10);</a:t>
            </a:r>
          </a:p>
          <a:p>
            <a:pPr>
              <a:buFontTx/>
              <a:buNone/>
            </a:pPr>
            <a:r>
              <a:rPr lang="en-US" altLang="en-US" sz="2000" dirty="0"/>
              <a:t>        end </a:t>
            </a:r>
          </a:p>
          <a:p>
            <a:pPr>
              <a:buFontTx/>
              <a:buNone/>
            </a:pPr>
            <a:r>
              <a:rPr lang="en-US" altLang="en-US" sz="2000" dirty="0"/>
              <a:t>endmodule </a:t>
            </a:r>
          </a:p>
          <a:p>
            <a:pPr>
              <a:buFontTx/>
              <a:buNone/>
            </a:pPr>
            <a:endParaRPr lang="en-US" altLang="en-US" sz="200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6">
            <a:extLst>
              <a:ext uri="{FF2B5EF4-FFF2-40B4-BE49-F238E27FC236}">
                <a16:creationId xmlns:a16="http://schemas.microsoft.com/office/drawing/2014/main" id="{5D18CD8B-43F8-40A1-814E-448DB40493B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BD7601E-6F4B-497F-9B15-A71C8E17316C}" type="slidenum">
              <a:rPr lang="en-US" altLang="en-US" sz="1400"/>
              <a:pPr/>
              <a:t>77</a:t>
            </a:fld>
            <a:endParaRPr lang="en-US" altLang="en-US" sz="1400"/>
          </a:p>
        </p:txBody>
      </p:sp>
      <p:sp>
        <p:nvSpPr>
          <p:cNvPr id="69635" name="Rectangle 5">
            <a:extLst>
              <a:ext uri="{FF2B5EF4-FFF2-40B4-BE49-F238E27FC236}">
                <a16:creationId xmlns:a16="http://schemas.microsoft.com/office/drawing/2014/main" id="{D2B65BD8-6C34-4C98-83AC-2BCEB85D5D8D}"/>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200"/>
          </a:p>
        </p:txBody>
      </p:sp>
      <p:sp>
        <p:nvSpPr>
          <p:cNvPr id="69637" name="Rectangle 2">
            <a:extLst>
              <a:ext uri="{FF2B5EF4-FFF2-40B4-BE49-F238E27FC236}">
                <a16:creationId xmlns:a16="http://schemas.microsoft.com/office/drawing/2014/main" id="{84192A8F-323C-40E5-9499-6F25D36698BC}"/>
              </a:ext>
            </a:extLst>
          </p:cNvPr>
          <p:cNvSpPr>
            <a:spLocks noGrp="1" noChangeArrowheads="1"/>
          </p:cNvSpPr>
          <p:nvPr>
            <p:ph type="title"/>
          </p:nvPr>
        </p:nvSpPr>
        <p:spPr>
          <a:xfrm>
            <a:off x="0" y="111303"/>
            <a:ext cx="7772400" cy="914400"/>
          </a:xfrm>
        </p:spPr>
        <p:txBody>
          <a:bodyPr/>
          <a:lstStyle/>
          <a:p>
            <a:r>
              <a:rPr lang="en-US" altLang="en-US" dirty="0">
                <a:solidFill>
                  <a:schemeClr val="tx2"/>
                </a:solidFill>
              </a:rPr>
              <a:t>Enhanced for loop</a:t>
            </a:r>
          </a:p>
        </p:txBody>
      </p:sp>
      <p:sp>
        <p:nvSpPr>
          <p:cNvPr id="69638" name="Rectangle 3">
            <a:extLst>
              <a:ext uri="{FF2B5EF4-FFF2-40B4-BE49-F238E27FC236}">
                <a16:creationId xmlns:a16="http://schemas.microsoft.com/office/drawing/2014/main" id="{DAF0943A-B6FD-48D9-B1C1-D75FDE71811B}"/>
              </a:ext>
            </a:extLst>
          </p:cNvPr>
          <p:cNvSpPr>
            <a:spLocks noGrp="1" noChangeArrowheads="1"/>
          </p:cNvSpPr>
          <p:nvPr>
            <p:ph type="body" idx="1"/>
          </p:nvPr>
        </p:nvSpPr>
        <p:spPr>
          <a:xfrm>
            <a:off x="452063" y="873303"/>
            <a:ext cx="9530137" cy="5222697"/>
          </a:xfrm>
        </p:spPr>
        <p:txBody>
          <a:bodyPr>
            <a:normAutofit fontScale="92500" lnSpcReduction="20000"/>
          </a:bodyPr>
          <a:lstStyle/>
          <a:p>
            <a:pPr>
              <a:lnSpc>
                <a:spcPct val="90000"/>
              </a:lnSpc>
              <a:buFontTx/>
              <a:buNone/>
            </a:pPr>
            <a:r>
              <a:rPr lang="en-US" altLang="en-US" sz="1800" b="1" dirty="0"/>
              <a:t>module </a:t>
            </a:r>
            <a:r>
              <a:rPr lang="en-US" altLang="en-US" sz="1800" b="1" dirty="0" err="1"/>
              <a:t>for_loop</a:t>
            </a:r>
            <a:r>
              <a:rPr lang="en-US" altLang="en-US" sz="1800" b="1" dirty="0"/>
              <a:t> ();</a:t>
            </a:r>
          </a:p>
          <a:p>
            <a:pPr>
              <a:lnSpc>
                <a:spcPct val="90000"/>
              </a:lnSpc>
              <a:buFontTx/>
              <a:buNone/>
            </a:pPr>
            <a:r>
              <a:rPr lang="en-US" altLang="en-US" sz="1800" b="1" dirty="0"/>
              <a:t> initial </a:t>
            </a:r>
          </a:p>
          <a:p>
            <a:pPr>
              <a:lnSpc>
                <a:spcPct val="90000"/>
              </a:lnSpc>
              <a:buFontTx/>
              <a:buNone/>
            </a:pPr>
            <a:r>
              <a:rPr lang="en-US" altLang="en-US" sz="1800" b="1" dirty="0"/>
              <a:t>begin</a:t>
            </a:r>
          </a:p>
          <a:p>
            <a:pPr>
              <a:lnSpc>
                <a:spcPct val="90000"/>
              </a:lnSpc>
              <a:buFontTx/>
              <a:buNone/>
            </a:pPr>
            <a:r>
              <a:rPr lang="en-US" altLang="en-US" sz="1800" b="1" dirty="0"/>
              <a:t> fork</a:t>
            </a:r>
          </a:p>
          <a:p>
            <a:pPr>
              <a:lnSpc>
                <a:spcPct val="90000"/>
              </a:lnSpc>
              <a:buFontTx/>
              <a:buNone/>
            </a:pPr>
            <a:r>
              <a:rPr lang="en-US" altLang="en-US" sz="1800" b="1" dirty="0"/>
              <a:t> for (int </a:t>
            </a:r>
            <a:r>
              <a:rPr lang="en-US" altLang="en-US" sz="1800" b="1" dirty="0" err="1"/>
              <a:t>i</a:t>
            </a:r>
            <a:r>
              <a:rPr lang="en-US" altLang="en-US" sz="1800" b="1" dirty="0"/>
              <a:t> = 0 ; </a:t>
            </a:r>
            <a:r>
              <a:rPr lang="en-US" altLang="en-US" sz="1800" b="1" dirty="0" err="1"/>
              <a:t>i</a:t>
            </a:r>
            <a:r>
              <a:rPr lang="en-US" altLang="en-US" sz="1800" b="1" dirty="0"/>
              <a:t> &lt; 4; </a:t>
            </a:r>
            <a:r>
              <a:rPr lang="en-US" altLang="en-US" sz="1800" b="1" dirty="0" err="1"/>
              <a:t>i</a:t>
            </a:r>
            <a:r>
              <a:rPr lang="en-US" altLang="en-US" sz="1800" b="1" dirty="0"/>
              <a:t> ++)</a:t>
            </a:r>
          </a:p>
          <a:p>
            <a:pPr>
              <a:lnSpc>
                <a:spcPct val="90000"/>
              </a:lnSpc>
              <a:buFontTx/>
              <a:buNone/>
            </a:pPr>
            <a:r>
              <a:rPr lang="en-US" altLang="en-US" sz="1800" b="1" dirty="0"/>
              <a:t> begin </a:t>
            </a:r>
          </a:p>
          <a:p>
            <a:pPr>
              <a:lnSpc>
                <a:spcPct val="90000"/>
              </a:lnSpc>
              <a:buFontTx/>
              <a:buNone/>
            </a:pPr>
            <a:r>
              <a:rPr lang="en-US" altLang="en-US" sz="1800" b="1" dirty="0"/>
              <a:t>#1 $display ("First -&gt; Current value of </a:t>
            </a:r>
            <a:r>
              <a:rPr lang="en-US" altLang="en-US" sz="1800" b="1" dirty="0" err="1"/>
              <a:t>i</a:t>
            </a:r>
            <a:r>
              <a:rPr lang="en-US" altLang="en-US" sz="1800" b="1" dirty="0"/>
              <a:t> = %d", </a:t>
            </a:r>
            <a:r>
              <a:rPr lang="en-US" altLang="en-US" sz="1800" b="1" dirty="0" err="1"/>
              <a:t>i</a:t>
            </a:r>
            <a:r>
              <a:rPr lang="en-US" altLang="en-US" sz="1800" b="1" dirty="0"/>
              <a:t>); </a:t>
            </a:r>
          </a:p>
          <a:p>
            <a:pPr>
              <a:lnSpc>
                <a:spcPct val="90000"/>
              </a:lnSpc>
              <a:buFontTx/>
              <a:buNone/>
            </a:pPr>
            <a:r>
              <a:rPr lang="en-US" altLang="en-US" sz="1800" b="1" dirty="0"/>
              <a:t>end </a:t>
            </a:r>
          </a:p>
          <a:p>
            <a:pPr>
              <a:lnSpc>
                <a:spcPct val="90000"/>
              </a:lnSpc>
              <a:buFontTx/>
              <a:buNone/>
            </a:pPr>
            <a:r>
              <a:rPr lang="en-US" altLang="en-US" sz="1800" b="1" dirty="0"/>
              <a:t>for (int </a:t>
            </a:r>
            <a:r>
              <a:rPr lang="en-US" altLang="en-US" sz="1800" b="1" dirty="0" err="1"/>
              <a:t>i</a:t>
            </a:r>
            <a:r>
              <a:rPr lang="en-US" altLang="en-US" sz="1800" b="1" dirty="0"/>
              <a:t> = 4 ; </a:t>
            </a:r>
            <a:r>
              <a:rPr lang="en-US" altLang="en-US" sz="1800" b="1" dirty="0" err="1"/>
              <a:t>i</a:t>
            </a:r>
            <a:r>
              <a:rPr lang="en-US" altLang="en-US" sz="1800" b="1" dirty="0"/>
              <a:t> &gt; 0; </a:t>
            </a:r>
            <a:r>
              <a:rPr lang="en-US" altLang="en-US" sz="1800" b="1" dirty="0" err="1"/>
              <a:t>i</a:t>
            </a:r>
            <a:r>
              <a:rPr lang="en-US" altLang="en-US" sz="1800" b="1" dirty="0"/>
              <a:t> --) </a:t>
            </a:r>
          </a:p>
          <a:p>
            <a:pPr>
              <a:lnSpc>
                <a:spcPct val="90000"/>
              </a:lnSpc>
              <a:buFontTx/>
              <a:buNone/>
            </a:pPr>
            <a:r>
              <a:rPr lang="en-US" altLang="en-US" sz="1800" b="1" dirty="0"/>
              <a:t>begin</a:t>
            </a:r>
          </a:p>
          <a:p>
            <a:pPr>
              <a:lnSpc>
                <a:spcPct val="90000"/>
              </a:lnSpc>
              <a:buFontTx/>
              <a:buNone/>
            </a:pPr>
            <a:r>
              <a:rPr lang="en-US" altLang="en-US" sz="1800" b="1" dirty="0"/>
              <a:t> #1 $display ("Second -&gt; Current value of </a:t>
            </a:r>
            <a:r>
              <a:rPr lang="en-US" altLang="en-US" sz="1800" b="1" dirty="0" err="1"/>
              <a:t>i</a:t>
            </a:r>
            <a:r>
              <a:rPr lang="en-US" altLang="en-US" sz="1800" b="1" dirty="0"/>
              <a:t> = %d", </a:t>
            </a:r>
            <a:r>
              <a:rPr lang="en-US" altLang="en-US" sz="1800" b="1" dirty="0" err="1"/>
              <a:t>i</a:t>
            </a:r>
            <a:r>
              <a:rPr lang="en-US" altLang="en-US" sz="1800" b="1" dirty="0"/>
              <a:t>); </a:t>
            </a:r>
          </a:p>
          <a:p>
            <a:pPr>
              <a:lnSpc>
                <a:spcPct val="90000"/>
              </a:lnSpc>
              <a:buFontTx/>
              <a:buNone/>
            </a:pPr>
            <a:r>
              <a:rPr lang="en-US" altLang="en-US" sz="1800" b="1" dirty="0"/>
              <a:t>end</a:t>
            </a:r>
          </a:p>
          <a:p>
            <a:pPr>
              <a:lnSpc>
                <a:spcPct val="90000"/>
              </a:lnSpc>
              <a:buFontTx/>
              <a:buNone/>
            </a:pPr>
            <a:r>
              <a:rPr lang="en-US" altLang="en-US" sz="1800" b="1" dirty="0"/>
              <a:t> join</a:t>
            </a:r>
          </a:p>
          <a:p>
            <a:pPr>
              <a:lnSpc>
                <a:spcPct val="90000"/>
              </a:lnSpc>
              <a:buFontTx/>
              <a:buNone/>
            </a:pPr>
            <a:r>
              <a:rPr lang="en-US" altLang="en-US" sz="1800" b="1" dirty="0"/>
              <a:t> #1 $finish; </a:t>
            </a:r>
          </a:p>
          <a:p>
            <a:pPr>
              <a:lnSpc>
                <a:spcPct val="90000"/>
              </a:lnSpc>
              <a:buFontTx/>
              <a:buNone/>
            </a:pPr>
            <a:r>
              <a:rPr lang="en-US" altLang="en-US" sz="1800" b="1" dirty="0"/>
              <a:t>end </a:t>
            </a:r>
          </a:p>
          <a:p>
            <a:pPr>
              <a:lnSpc>
                <a:spcPct val="90000"/>
              </a:lnSpc>
              <a:buFontTx/>
              <a:buNone/>
            </a:pPr>
            <a:r>
              <a:rPr lang="en-US" altLang="en-US" sz="1800" b="1" dirty="0"/>
              <a:t>endmodule </a:t>
            </a:r>
          </a:p>
          <a:p>
            <a:pPr>
              <a:lnSpc>
                <a:spcPct val="90000"/>
              </a:lnSpc>
              <a:buFontTx/>
              <a:buNone/>
            </a:pPr>
            <a:endParaRPr lang="en-US" altLang="en-US" sz="1800" b="1"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6">
            <a:extLst>
              <a:ext uri="{FF2B5EF4-FFF2-40B4-BE49-F238E27FC236}">
                <a16:creationId xmlns:a16="http://schemas.microsoft.com/office/drawing/2014/main" id="{1AAABC5F-4641-4B93-B2CF-217F67C3EA6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6CBC701-274B-4EFE-BDEC-E6444C4D225E}" type="slidenum">
              <a:rPr lang="en-US" altLang="en-US" sz="1400"/>
              <a:pPr/>
              <a:t>78</a:t>
            </a:fld>
            <a:endParaRPr lang="en-US" altLang="en-US" sz="1400"/>
          </a:p>
        </p:txBody>
      </p:sp>
      <p:sp>
        <p:nvSpPr>
          <p:cNvPr id="70659" name="Rectangle 5">
            <a:extLst>
              <a:ext uri="{FF2B5EF4-FFF2-40B4-BE49-F238E27FC236}">
                <a16:creationId xmlns:a16="http://schemas.microsoft.com/office/drawing/2014/main" id="{E588556D-8C0D-4B12-B7CF-01A91A167274}"/>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200"/>
          </a:p>
        </p:txBody>
      </p:sp>
      <p:sp>
        <p:nvSpPr>
          <p:cNvPr id="70661" name="Rectangle 2">
            <a:extLst>
              <a:ext uri="{FF2B5EF4-FFF2-40B4-BE49-F238E27FC236}">
                <a16:creationId xmlns:a16="http://schemas.microsoft.com/office/drawing/2014/main" id="{991ADA02-5576-495D-98B9-52AFEE5BFF30}"/>
              </a:ext>
            </a:extLst>
          </p:cNvPr>
          <p:cNvSpPr>
            <a:spLocks noGrp="1" noChangeArrowheads="1"/>
          </p:cNvSpPr>
          <p:nvPr>
            <p:ph type="title"/>
          </p:nvPr>
        </p:nvSpPr>
        <p:spPr>
          <a:xfrm>
            <a:off x="154968" y="152400"/>
            <a:ext cx="10180834" cy="609600"/>
          </a:xfrm>
        </p:spPr>
        <p:txBody>
          <a:bodyPr/>
          <a:lstStyle/>
          <a:p>
            <a:r>
              <a:rPr lang="en-US" altLang="en-US" dirty="0">
                <a:solidFill>
                  <a:schemeClr val="tx2"/>
                </a:solidFill>
              </a:rPr>
              <a:t>Simulator output for enhanced for loop</a:t>
            </a:r>
          </a:p>
        </p:txBody>
      </p:sp>
      <p:sp>
        <p:nvSpPr>
          <p:cNvPr id="70662" name="Rectangle 3">
            <a:extLst>
              <a:ext uri="{FF2B5EF4-FFF2-40B4-BE49-F238E27FC236}">
                <a16:creationId xmlns:a16="http://schemas.microsoft.com/office/drawing/2014/main" id="{90BD98BD-0A31-4B88-80C9-C120D9598EA9}"/>
              </a:ext>
            </a:extLst>
          </p:cNvPr>
          <p:cNvSpPr>
            <a:spLocks noGrp="1" noChangeArrowheads="1"/>
          </p:cNvSpPr>
          <p:nvPr>
            <p:ph type="body" idx="1"/>
          </p:nvPr>
        </p:nvSpPr>
        <p:spPr>
          <a:xfrm>
            <a:off x="544529" y="904126"/>
            <a:ext cx="10859785" cy="5191874"/>
          </a:xfrm>
        </p:spPr>
        <p:txBody>
          <a:bodyPr>
            <a:normAutofit/>
          </a:bodyPr>
          <a:lstStyle/>
          <a:p>
            <a:pPr>
              <a:buFontTx/>
              <a:buNone/>
            </a:pPr>
            <a:r>
              <a:rPr lang="en-US" altLang="en-US" sz="2000" dirty="0">
                <a:solidFill>
                  <a:srgbClr val="000000"/>
                </a:solidFill>
              </a:rPr>
              <a:t>First -&gt; Current value of </a:t>
            </a:r>
            <a:r>
              <a:rPr lang="en-US" altLang="en-US" sz="2000" dirty="0" err="1">
                <a:solidFill>
                  <a:srgbClr val="000000"/>
                </a:solidFill>
              </a:rPr>
              <a:t>i</a:t>
            </a:r>
            <a:r>
              <a:rPr lang="en-US" altLang="en-US" sz="2000" dirty="0">
                <a:solidFill>
                  <a:srgbClr val="000000"/>
                </a:solidFill>
              </a:rPr>
              <a:t> = 0 </a:t>
            </a:r>
          </a:p>
          <a:p>
            <a:pPr>
              <a:buFontTx/>
              <a:buNone/>
            </a:pPr>
            <a:r>
              <a:rPr lang="en-US" altLang="en-US" sz="2000" dirty="0">
                <a:solidFill>
                  <a:srgbClr val="000000"/>
                </a:solidFill>
              </a:rPr>
              <a:t>Second -&gt; Current value of </a:t>
            </a:r>
            <a:r>
              <a:rPr lang="en-US" altLang="en-US" sz="2000" dirty="0" err="1">
                <a:solidFill>
                  <a:srgbClr val="000000"/>
                </a:solidFill>
              </a:rPr>
              <a:t>i</a:t>
            </a:r>
            <a:r>
              <a:rPr lang="en-US" altLang="en-US" sz="2000" dirty="0">
                <a:solidFill>
                  <a:srgbClr val="000000"/>
                </a:solidFill>
              </a:rPr>
              <a:t> = 4 </a:t>
            </a:r>
          </a:p>
          <a:p>
            <a:pPr>
              <a:buFontTx/>
              <a:buNone/>
            </a:pPr>
            <a:r>
              <a:rPr lang="en-US" altLang="en-US" sz="2000" dirty="0">
                <a:solidFill>
                  <a:srgbClr val="000000"/>
                </a:solidFill>
              </a:rPr>
              <a:t>First -&gt; Current value of </a:t>
            </a:r>
            <a:r>
              <a:rPr lang="en-US" altLang="en-US" sz="2000" dirty="0" err="1">
                <a:solidFill>
                  <a:srgbClr val="000000"/>
                </a:solidFill>
              </a:rPr>
              <a:t>i</a:t>
            </a:r>
            <a:r>
              <a:rPr lang="en-US" altLang="en-US" sz="2000" dirty="0">
                <a:solidFill>
                  <a:srgbClr val="000000"/>
                </a:solidFill>
              </a:rPr>
              <a:t> = 1 </a:t>
            </a:r>
          </a:p>
          <a:p>
            <a:pPr>
              <a:buFontTx/>
              <a:buNone/>
            </a:pPr>
            <a:r>
              <a:rPr lang="en-US" altLang="en-US" sz="2000" dirty="0">
                <a:solidFill>
                  <a:srgbClr val="000000"/>
                </a:solidFill>
              </a:rPr>
              <a:t>Second -&gt; Current value of </a:t>
            </a:r>
            <a:r>
              <a:rPr lang="en-US" altLang="en-US" sz="2000" dirty="0" err="1">
                <a:solidFill>
                  <a:srgbClr val="000000"/>
                </a:solidFill>
              </a:rPr>
              <a:t>i</a:t>
            </a:r>
            <a:r>
              <a:rPr lang="en-US" altLang="en-US" sz="2000" dirty="0">
                <a:solidFill>
                  <a:srgbClr val="000000"/>
                </a:solidFill>
              </a:rPr>
              <a:t> = 3 </a:t>
            </a:r>
          </a:p>
          <a:p>
            <a:pPr>
              <a:buFontTx/>
              <a:buNone/>
            </a:pPr>
            <a:r>
              <a:rPr lang="en-US" altLang="en-US" sz="2000" dirty="0">
                <a:solidFill>
                  <a:srgbClr val="000000"/>
                </a:solidFill>
              </a:rPr>
              <a:t>First -&gt; Current value of </a:t>
            </a:r>
            <a:r>
              <a:rPr lang="en-US" altLang="en-US" sz="2000" dirty="0" err="1">
                <a:solidFill>
                  <a:srgbClr val="000000"/>
                </a:solidFill>
              </a:rPr>
              <a:t>i</a:t>
            </a:r>
            <a:r>
              <a:rPr lang="en-US" altLang="en-US" sz="2000" dirty="0">
                <a:solidFill>
                  <a:srgbClr val="000000"/>
                </a:solidFill>
              </a:rPr>
              <a:t> = 2 </a:t>
            </a:r>
          </a:p>
          <a:p>
            <a:pPr>
              <a:buFontTx/>
              <a:buNone/>
            </a:pPr>
            <a:r>
              <a:rPr lang="en-US" altLang="en-US" sz="2000" dirty="0">
                <a:solidFill>
                  <a:srgbClr val="000000"/>
                </a:solidFill>
              </a:rPr>
              <a:t>Second -&gt; Current value of </a:t>
            </a:r>
            <a:r>
              <a:rPr lang="en-US" altLang="en-US" sz="2000" dirty="0" err="1">
                <a:solidFill>
                  <a:srgbClr val="000000"/>
                </a:solidFill>
              </a:rPr>
              <a:t>i</a:t>
            </a:r>
            <a:r>
              <a:rPr lang="en-US" altLang="en-US" sz="2000" dirty="0">
                <a:solidFill>
                  <a:srgbClr val="000000"/>
                </a:solidFill>
              </a:rPr>
              <a:t> = 2 </a:t>
            </a:r>
          </a:p>
          <a:p>
            <a:pPr>
              <a:buFontTx/>
              <a:buNone/>
            </a:pPr>
            <a:r>
              <a:rPr lang="en-US" altLang="en-US" sz="2000" dirty="0">
                <a:solidFill>
                  <a:srgbClr val="000000"/>
                </a:solidFill>
              </a:rPr>
              <a:t>First -&gt; Current value of </a:t>
            </a:r>
            <a:r>
              <a:rPr lang="en-US" altLang="en-US" sz="2000" dirty="0" err="1">
                <a:solidFill>
                  <a:srgbClr val="000000"/>
                </a:solidFill>
              </a:rPr>
              <a:t>i</a:t>
            </a:r>
            <a:r>
              <a:rPr lang="en-US" altLang="en-US" sz="2000" dirty="0">
                <a:solidFill>
                  <a:srgbClr val="000000"/>
                </a:solidFill>
              </a:rPr>
              <a:t> = 3 </a:t>
            </a:r>
          </a:p>
          <a:p>
            <a:pPr>
              <a:buFontTx/>
              <a:buNone/>
            </a:pPr>
            <a:r>
              <a:rPr lang="en-US" altLang="en-US" sz="2000" dirty="0">
                <a:solidFill>
                  <a:srgbClr val="000000"/>
                </a:solidFill>
              </a:rPr>
              <a:t>Second -&gt; Current value of </a:t>
            </a:r>
            <a:r>
              <a:rPr lang="en-US" altLang="en-US" sz="2000" dirty="0" err="1">
                <a:solidFill>
                  <a:srgbClr val="000000"/>
                </a:solidFill>
              </a:rPr>
              <a:t>i</a:t>
            </a:r>
            <a:r>
              <a:rPr lang="en-US" altLang="en-US" sz="2000" dirty="0">
                <a:solidFill>
                  <a:srgbClr val="000000"/>
                </a:solidFill>
              </a:rPr>
              <a:t> = 1</a:t>
            </a:r>
            <a:r>
              <a:rPr lang="en-US" altLang="en-US" sz="2000" dirty="0"/>
              <a:t> </a:t>
            </a:r>
          </a:p>
          <a:p>
            <a:r>
              <a:rPr lang="en-US" altLang="en-US" sz="2400" dirty="0"/>
              <a:t>System Verilog simplifies declaring local variables for use in for loops.</a:t>
            </a:r>
          </a:p>
          <a:p>
            <a:r>
              <a:rPr lang="en-US" altLang="en-US" sz="2400" dirty="0"/>
              <a:t>With SystemVerilog, the declaration of the for-loop variable can be made within the for loop itself.</a:t>
            </a:r>
          </a:p>
          <a:p>
            <a:pPr>
              <a:buFontTx/>
              <a:buNone/>
            </a:pPr>
            <a:endParaRPr lang="en-US" altLang="en-US" sz="2400"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6">
            <a:extLst>
              <a:ext uri="{FF2B5EF4-FFF2-40B4-BE49-F238E27FC236}">
                <a16:creationId xmlns:a16="http://schemas.microsoft.com/office/drawing/2014/main" id="{A555DE0D-EF13-4748-839F-0F381C04AFF0}"/>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BE9C176D-DAA1-406D-9B45-AFC18E03CB13}" type="slidenum">
              <a:rPr lang="en-US" altLang="en-US" sz="1400"/>
              <a:pPr/>
              <a:t>79</a:t>
            </a:fld>
            <a:endParaRPr lang="en-US" altLang="en-US" sz="1400"/>
          </a:p>
        </p:txBody>
      </p:sp>
      <p:sp>
        <p:nvSpPr>
          <p:cNvPr id="73731" name="Rectangle 5">
            <a:extLst>
              <a:ext uri="{FF2B5EF4-FFF2-40B4-BE49-F238E27FC236}">
                <a16:creationId xmlns:a16="http://schemas.microsoft.com/office/drawing/2014/main" id="{15B1C342-E585-4C6B-8908-7FF7969B3D2A}"/>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200"/>
          </a:p>
        </p:txBody>
      </p:sp>
      <p:sp>
        <p:nvSpPr>
          <p:cNvPr id="73733" name="Rectangle 2">
            <a:extLst>
              <a:ext uri="{FF2B5EF4-FFF2-40B4-BE49-F238E27FC236}">
                <a16:creationId xmlns:a16="http://schemas.microsoft.com/office/drawing/2014/main" id="{1993A4F4-F1E7-42CC-898B-00F0510BAF46}"/>
              </a:ext>
            </a:extLst>
          </p:cNvPr>
          <p:cNvSpPr>
            <a:spLocks noGrp="1" noChangeArrowheads="1"/>
          </p:cNvSpPr>
          <p:nvPr>
            <p:ph type="title"/>
          </p:nvPr>
        </p:nvSpPr>
        <p:spPr>
          <a:xfrm>
            <a:off x="0" y="0"/>
            <a:ext cx="9982200" cy="914400"/>
          </a:xfrm>
        </p:spPr>
        <p:txBody>
          <a:bodyPr/>
          <a:lstStyle/>
          <a:p>
            <a:r>
              <a:rPr lang="en-US" altLang="en-US" dirty="0">
                <a:solidFill>
                  <a:schemeClr val="tx2"/>
                </a:solidFill>
              </a:rPr>
              <a:t>Multiple for loop assignments</a:t>
            </a:r>
          </a:p>
        </p:txBody>
      </p:sp>
      <p:sp>
        <p:nvSpPr>
          <p:cNvPr id="73734" name="Rectangle 3">
            <a:extLst>
              <a:ext uri="{FF2B5EF4-FFF2-40B4-BE49-F238E27FC236}">
                <a16:creationId xmlns:a16="http://schemas.microsoft.com/office/drawing/2014/main" id="{BF7FE620-3DC0-461F-AEB4-AC9A5514D4D8}"/>
              </a:ext>
            </a:extLst>
          </p:cNvPr>
          <p:cNvSpPr>
            <a:spLocks noGrp="1" noChangeArrowheads="1"/>
          </p:cNvSpPr>
          <p:nvPr>
            <p:ph type="body" idx="1"/>
          </p:nvPr>
        </p:nvSpPr>
        <p:spPr>
          <a:xfrm>
            <a:off x="606175" y="914400"/>
            <a:ext cx="10726221" cy="5054885"/>
          </a:xfrm>
        </p:spPr>
        <p:txBody>
          <a:bodyPr/>
          <a:lstStyle/>
          <a:p>
            <a:r>
              <a:rPr lang="en-US" altLang="en-US" sz="2400" dirty="0"/>
              <a:t>System Verilog also enhances Verilog for loops by allowing more than one initial assignment statement , and more than one step assignment statement.</a:t>
            </a:r>
          </a:p>
          <a:p>
            <a:r>
              <a:rPr lang="en-US" altLang="en-US" sz="2400" dirty="0"/>
              <a:t>Multiple initial or step assignments are separated by commas: for example</a:t>
            </a:r>
          </a:p>
          <a:p>
            <a:pPr>
              <a:buFontTx/>
              <a:buNone/>
            </a:pPr>
            <a:r>
              <a:rPr lang="en-US" altLang="en-US" sz="2400" dirty="0"/>
              <a:t>      </a:t>
            </a:r>
            <a:r>
              <a:rPr lang="en-US" altLang="en-US" sz="2000" dirty="0"/>
              <a:t>for ( int </a:t>
            </a:r>
            <a:r>
              <a:rPr lang="en-US" altLang="en-US" sz="2000" dirty="0" err="1"/>
              <a:t>i</a:t>
            </a:r>
            <a:r>
              <a:rPr lang="en-US" altLang="en-US" sz="2000" dirty="0"/>
              <a:t> =1 , j=0; </a:t>
            </a:r>
            <a:r>
              <a:rPr lang="en-US" altLang="en-US" sz="2000" dirty="0" err="1"/>
              <a:t>i</a:t>
            </a:r>
            <a:r>
              <a:rPr lang="en-US" altLang="en-US" sz="2000" dirty="0"/>
              <a:t>* j &lt; 128; </a:t>
            </a:r>
            <a:r>
              <a:rPr lang="en-US" altLang="en-US" sz="2000" dirty="0" err="1"/>
              <a:t>i</a:t>
            </a:r>
            <a:r>
              <a:rPr lang="en-US" altLang="en-US" sz="2000" dirty="0"/>
              <a:t>++, j+=3)</a:t>
            </a:r>
          </a:p>
          <a:p>
            <a:r>
              <a:rPr lang="en-US" altLang="en-US" sz="2400" dirty="0"/>
              <a:t>Each loop variable can be declared as a different type.</a:t>
            </a:r>
          </a:p>
          <a:p>
            <a:pPr>
              <a:buFontTx/>
              <a:buNone/>
            </a:pPr>
            <a:r>
              <a:rPr lang="en-US" altLang="en-US" sz="2400" dirty="0"/>
              <a:t>      </a:t>
            </a:r>
            <a:r>
              <a:rPr lang="en-US" altLang="en-US" sz="2000" dirty="0"/>
              <a:t>for ( int </a:t>
            </a:r>
            <a:r>
              <a:rPr lang="en-US" altLang="en-US" sz="2000" dirty="0" err="1"/>
              <a:t>i</a:t>
            </a:r>
            <a:r>
              <a:rPr lang="en-US" altLang="en-US" sz="2000" dirty="0"/>
              <a:t>=1,byte j=0; </a:t>
            </a:r>
            <a:r>
              <a:rPr lang="en-US" altLang="en-US" sz="2000" dirty="0" err="1"/>
              <a:t>i</a:t>
            </a:r>
            <a:r>
              <a:rPr lang="en-US" altLang="en-US" sz="2000" dirty="0"/>
              <a:t> * j&lt; 128; </a:t>
            </a:r>
            <a:r>
              <a:rPr lang="en-US" altLang="en-US" sz="2000" dirty="0" err="1"/>
              <a:t>i</a:t>
            </a:r>
            <a:r>
              <a:rPr lang="en-US" altLang="en-US" sz="2000" dirty="0"/>
              <a:t>++, j+=3)</a:t>
            </a:r>
          </a:p>
          <a:p>
            <a:r>
              <a:rPr lang="en-US" altLang="en-US" sz="2400" dirty="0"/>
              <a:t>System Verilog’s enhanced for loops are synthesizable , following the same synthesis coding guidelines as Verilog for loops.</a:t>
            </a:r>
          </a:p>
          <a:p>
            <a:pPr>
              <a:buFontTx/>
              <a:buNone/>
            </a:pPr>
            <a:endParaRPr lang="en-US" altLang="en-US"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5">
            <a:extLst>
              <a:ext uri="{FF2B5EF4-FFF2-40B4-BE49-F238E27FC236}">
                <a16:creationId xmlns:a16="http://schemas.microsoft.com/office/drawing/2014/main" id="{6598536E-CAF6-49E7-BBE7-A9B088756C2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C57BA30-1F8A-40FF-94FB-2BBE74ADE50D}" type="slidenum">
              <a:rPr lang="en-US" altLang="en-US" sz="1400"/>
              <a:pPr/>
              <a:t>8</a:t>
            </a:fld>
            <a:endParaRPr lang="en-US" altLang="en-US" sz="1400" dirty="0"/>
          </a:p>
        </p:txBody>
      </p:sp>
      <p:sp>
        <p:nvSpPr>
          <p:cNvPr id="48131" name="Footer Placeholder 4">
            <a:extLst>
              <a:ext uri="{FF2B5EF4-FFF2-40B4-BE49-F238E27FC236}">
                <a16:creationId xmlns:a16="http://schemas.microsoft.com/office/drawing/2014/main" id="{42FD312C-643E-45BC-AEE1-488674CBE807}"/>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200" dirty="0"/>
          </a:p>
        </p:txBody>
      </p:sp>
      <p:sp>
        <p:nvSpPr>
          <p:cNvPr id="48133" name="Footer Placeholder 4">
            <a:extLst>
              <a:ext uri="{FF2B5EF4-FFF2-40B4-BE49-F238E27FC236}">
                <a16:creationId xmlns:a16="http://schemas.microsoft.com/office/drawing/2014/main" id="{5EEC1BDC-8F9C-4B6D-9339-8E8F2501FD9B}"/>
              </a:ext>
            </a:extLst>
          </p:cNvPr>
          <p:cNvSpPr txBox="1">
            <a:spLocks noGrp="1"/>
          </p:cNvSpPr>
          <p:nvPr/>
        </p:nvSpPr>
        <p:spPr bwMode="auto">
          <a:xfrm>
            <a:off x="4038600" y="6400800"/>
            <a:ext cx="419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en-US" altLang="en-US" sz="1200" b="1"/>
          </a:p>
        </p:txBody>
      </p:sp>
      <p:sp>
        <p:nvSpPr>
          <p:cNvPr id="48135" name="Rectangle 2">
            <a:extLst>
              <a:ext uri="{FF2B5EF4-FFF2-40B4-BE49-F238E27FC236}">
                <a16:creationId xmlns:a16="http://schemas.microsoft.com/office/drawing/2014/main" id="{76C96160-FCAF-4EA6-A380-62F0176280BD}"/>
              </a:ext>
            </a:extLst>
          </p:cNvPr>
          <p:cNvSpPr>
            <a:spLocks noGrp="1" noChangeArrowheads="1"/>
          </p:cNvSpPr>
          <p:nvPr>
            <p:ph type="title" idx="4294967295"/>
          </p:nvPr>
        </p:nvSpPr>
        <p:spPr>
          <a:xfrm>
            <a:off x="366445" y="333377"/>
            <a:ext cx="7772400" cy="990600"/>
          </a:xfrm>
          <a:ln w="3175">
            <a:solidFill>
              <a:schemeClr val="bg1"/>
            </a:solidFill>
            <a:miter lim="800000"/>
            <a:headEnd/>
            <a:tailEnd/>
          </a:ln>
        </p:spPr>
        <p:txBody>
          <a:bodyPr/>
          <a:lstStyle/>
          <a:p>
            <a:r>
              <a:rPr lang="en-US" altLang="en-US" dirty="0">
                <a:solidFill>
                  <a:schemeClr val="tx2"/>
                </a:solidFill>
              </a:rPr>
              <a:t>Verilog 1995</a:t>
            </a:r>
          </a:p>
        </p:txBody>
      </p:sp>
      <p:pic>
        <p:nvPicPr>
          <p:cNvPr id="48136" name="Picture 4">
            <a:extLst>
              <a:ext uri="{FF2B5EF4-FFF2-40B4-BE49-F238E27FC236}">
                <a16:creationId xmlns:a16="http://schemas.microsoft.com/office/drawing/2014/main" id="{A3592A65-73B8-467D-8DBC-8389055B2A93}"/>
              </a:ext>
            </a:extLst>
          </p:cNvPr>
          <p:cNvPicPr>
            <a:picLocks noGrp="1" noChangeAspect="1" noChangeArrowheads="1"/>
          </p:cNvPicPr>
          <p:nvPr>
            <p:ph type="body" idx="4294967295"/>
          </p:nvPr>
        </p:nvPicPr>
        <p:blipFill>
          <a:blip r:embed="rId3">
            <a:extLst>
              <a:ext uri="{28A0092B-C50C-407E-A947-70E740481C1C}">
                <a14:useLocalDpi xmlns:a14="http://schemas.microsoft.com/office/drawing/2010/main" val="0"/>
              </a:ext>
            </a:extLst>
          </a:blip>
          <a:srcRect/>
          <a:stretch>
            <a:fillRect/>
          </a:stretch>
        </p:blipFill>
        <p:spPr>
          <a:xfrm>
            <a:off x="1981200" y="2514601"/>
            <a:ext cx="8229600" cy="2695575"/>
          </a:xfrm>
          <a:noFill/>
          <a:extLst>
            <a:ext uri="{909E8E84-426E-40DD-AFC4-6F175D3DCCD1}">
              <a14:hiddenFill xmlns:a14="http://schemas.microsoft.com/office/drawing/2010/main">
                <a:solidFill>
                  <a:schemeClr val="bg1"/>
                </a:solidFill>
              </a14:hiddenFill>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6">
            <a:extLst>
              <a:ext uri="{FF2B5EF4-FFF2-40B4-BE49-F238E27FC236}">
                <a16:creationId xmlns:a16="http://schemas.microsoft.com/office/drawing/2014/main" id="{FC474B06-40BE-4971-98B2-2B77525ABB40}"/>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B7AF4D1A-587C-4984-A342-66130C871384}" type="slidenum">
              <a:rPr lang="en-US" altLang="en-US" sz="1400"/>
              <a:pPr/>
              <a:t>80</a:t>
            </a:fld>
            <a:endParaRPr lang="en-US" altLang="en-US" sz="1400"/>
          </a:p>
        </p:txBody>
      </p:sp>
      <p:sp>
        <p:nvSpPr>
          <p:cNvPr id="78851" name="Rectangle 5">
            <a:extLst>
              <a:ext uri="{FF2B5EF4-FFF2-40B4-BE49-F238E27FC236}">
                <a16:creationId xmlns:a16="http://schemas.microsoft.com/office/drawing/2014/main" id="{B25B909E-54C2-41C4-AC2B-782153C0B24A}"/>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200"/>
          </a:p>
        </p:txBody>
      </p:sp>
      <p:sp>
        <p:nvSpPr>
          <p:cNvPr id="78853" name="Rectangle 2">
            <a:extLst>
              <a:ext uri="{FF2B5EF4-FFF2-40B4-BE49-F238E27FC236}">
                <a16:creationId xmlns:a16="http://schemas.microsoft.com/office/drawing/2014/main" id="{79556B39-B7F7-444A-B505-773688920570}"/>
              </a:ext>
            </a:extLst>
          </p:cNvPr>
          <p:cNvSpPr>
            <a:spLocks noGrp="1" noChangeArrowheads="1"/>
          </p:cNvSpPr>
          <p:nvPr>
            <p:ph type="title"/>
          </p:nvPr>
        </p:nvSpPr>
        <p:spPr>
          <a:xfrm>
            <a:off x="123290" y="152400"/>
            <a:ext cx="9858910" cy="990600"/>
          </a:xfrm>
        </p:spPr>
        <p:txBody>
          <a:bodyPr/>
          <a:lstStyle/>
          <a:p>
            <a:r>
              <a:rPr lang="en-US" altLang="en-US" dirty="0">
                <a:solidFill>
                  <a:schemeClr val="tx2"/>
                </a:solidFill>
              </a:rPr>
              <a:t>Break loop</a:t>
            </a:r>
          </a:p>
        </p:txBody>
      </p:sp>
      <p:sp>
        <p:nvSpPr>
          <p:cNvPr id="78854" name="Rectangle 3">
            <a:extLst>
              <a:ext uri="{FF2B5EF4-FFF2-40B4-BE49-F238E27FC236}">
                <a16:creationId xmlns:a16="http://schemas.microsoft.com/office/drawing/2014/main" id="{B396D218-B2B2-4CA8-B05C-01167FA654E5}"/>
              </a:ext>
            </a:extLst>
          </p:cNvPr>
          <p:cNvSpPr>
            <a:spLocks noGrp="1" noChangeArrowheads="1"/>
          </p:cNvSpPr>
          <p:nvPr>
            <p:ph type="body" idx="1"/>
          </p:nvPr>
        </p:nvSpPr>
        <p:spPr>
          <a:xfrm>
            <a:off x="339047" y="739739"/>
            <a:ext cx="10859784" cy="5356261"/>
          </a:xfrm>
        </p:spPr>
        <p:txBody>
          <a:bodyPr>
            <a:normAutofit fontScale="92500" lnSpcReduction="10000"/>
          </a:bodyPr>
          <a:lstStyle/>
          <a:p>
            <a:pPr>
              <a:lnSpc>
                <a:spcPct val="90000"/>
              </a:lnSpc>
              <a:buFontTx/>
              <a:buNone/>
            </a:pPr>
            <a:r>
              <a:rPr lang="en-US" altLang="en-US" sz="2000" dirty="0"/>
              <a:t>module </a:t>
            </a:r>
            <a:r>
              <a:rPr lang="en-US" altLang="en-US" sz="2000" dirty="0" err="1"/>
              <a:t>break_loop</a:t>
            </a:r>
            <a:r>
              <a:rPr lang="en-US" altLang="en-US" sz="2000" dirty="0"/>
              <a:t> ();</a:t>
            </a:r>
          </a:p>
          <a:p>
            <a:pPr>
              <a:lnSpc>
                <a:spcPct val="90000"/>
              </a:lnSpc>
              <a:buFontTx/>
              <a:buNone/>
            </a:pPr>
            <a:r>
              <a:rPr lang="en-US" altLang="en-US" sz="2000" dirty="0"/>
              <a:t> initial</a:t>
            </a:r>
          </a:p>
          <a:p>
            <a:pPr>
              <a:lnSpc>
                <a:spcPct val="90000"/>
              </a:lnSpc>
              <a:buFontTx/>
              <a:buNone/>
            </a:pPr>
            <a:r>
              <a:rPr lang="en-US" altLang="en-US" sz="2000" dirty="0"/>
              <a:t>                       begin</a:t>
            </a:r>
          </a:p>
          <a:p>
            <a:pPr>
              <a:lnSpc>
                <a:spcPct val="90000"/>
              </a:lnSpc>
              <a:buFontTx/>
              <a:buNone/>
            </a:pPr>
            <a:r>
              <a:rPr lang="en-US" altLang="en-US" sz="2000" dirty="0"/>
              <a:t>                           for (int </a:t>
            </a:r>
            <a:r>
              <a:rPr lang="en-US" altLang="en-US" sz="2000" dirty="0" err="1"/>
              <a:t>i</a:t>
            </a:r>
            <a:r>
              <a:rPr lang="en-US" altLang="en-US" sz="2000" dirty="0"/>
              <a:t> = 0 ; </a:t>
            </a:r>
            <a:r>
              <a:rPr lang="en-US" altLang="en-US" sz="2000" dirty="0" err="1"/>
              <a:t>i</a:t>
            </a:r>
            <a:r>
              <a:rPr lang="en-US" altLang="en-US" sz="2000" dirty="0"/>
              <a:t> &lt; 10; </a:t>
            </a:r>
            <a:r>
              <a:rPr lang="en-US" altLang="en-US" sz="2000" dirty="0" err="1"/>
              <a:t>i</a:t>
            </a:r>
            <a:r>
              <a:rPr lang="en-US" altLang="en-US" sz="2000" dirty="0"/>
              <a:t>++) </a:t>
            </a:r>
          </a:p>
          <a:p>
            <a:pPr>
              <a:lnSpc>
                <a:spcPct val="90000"/>
              </a:lnSpc>
              <a:buFontTx/>
              <a:buNone/>
            </a:pPr>
            <a:r>
              <a:rPr lang="en-US" altLang="en-US" sz="2000" dirty="0"/>
              <a:t>                                         begin </a:t>
            </a:r>
          </a:p>
          <a:p>
            <a:pPr>
              <a:lnSpc>
                <a:spcPct val="90000"/>
              </a:lnSpc>
              <a:buFontTx/>
              <a:buNone/>
            </a:pPr>
            <a:r>
              <a:rPr lang="en-US" altLang="en-US" sz="2000" dirty="0"/>
              <a:t>                          #1 $display ("Current value of </a:t>
            </a:r>
            <a:r>
              <a:rPr lang="en-US" altLang="en-US" sz="2000" dirty="0" err="1"/>
              <a:t>i</a:t>
            </a:r>
            <a:r>
              <a:rPr lang="en-US" altLang="en-US" sz="2000" dirty="0"/>
              <a:t> = %d", </a:t>
            </a:r>
            <a:r>
              <a:rPr lang="en-US" altLang="en-US" sz="2000" dirty="0" err="1"/>
              <a:t>i</a:t>
            </a:r>
            <a:r>
              <a:rPr lang="en-US" altLang="en-US" sz="2000" dirty="0"/>
              <a:t>); </a:t>
            </a:r>
          </a:p>
          <a:p>
            <a:pPr>
              <a:lnSpc>
                <a:spcPct val="90000"/>
              </a:lnSpc>
              <a:buFontTx/>
              <a:buNone/>
            </a:pPr>
            <a:r>
              <a:rPr lang="en-US" altLang="en-US" sz="2000" dirty="0"/>
              <a:t>                          if ( </a:t>
            </a:r>
            <a:r>
              <a:rPr lang="en-US" altLang="en-US" sz="2000" dirty="0" err="1"/>
              <a:t>i</a:t>
            </a:r>
            <a:r>
              <a:rPr lang="en-US" altLang="en-US" sz="2000" dirty="0"/>
              <a:t> == 5) </a:t>
            </a:r>
          </a:p>
          <a:p>
            <a:pPr>
              <a:lnSpc>
                <a:spcPct val="90000"/>
              </a:lnSpc>
              <a:buFontTx/>
              <a:buNone/>
            </a:pPr>
            <a:r>
              <a:rPr lang="en-US" altLang="en-US" sz="2000" dirty="0"/>
              <a:t>                                                  begin</a:t>
            </a:r>
          </a:p>
          <a:p>
            <a:pPr>
              <a:lnSpc>
                <a:spcPct val="90000"/>
              </a:lnSpc>
              <a:buFontTx/>
              <a:buNone/>
            </a:pPr>
            <a:r>
              <a:rPr lang="en-US" altLang="en-US" sz="2000" dirty="0"/>
              <a:t>                           $display ("Coming out of for loop");</a:t>
            </a:r>
          </a:p>
          <a:p>
            <a:pPr>
              <a:lnSpc>
                <a:spcPct val="90000"/>
              </a:lnSpc>
              <a:buFontTx/>
              <a:buNone/>
            </a:pPr>
            <a:r>
              <a:rPr lang="en-US" altLang="en-US" sz="2000" dirty="0"/>
              <a:t>                           break; </a:t>
            </a:r>
          </a:p>
          <a:p>
            <a:pPr>
              <a:lnSpc>
                <a:spcPct val="90000"/>
              </a:lnSpc>
              <a:buFontTx/>
              <a:buNone/>
            </a:pPr>
            <a:r>
              <a:rPr lang="en-US" altLang="en-US" sz="2000" dirty="0"/>
              <a:t>                                                  end </a:t>
            </a:r>
          </a:p>
          <a:p>
            <a:pPr>
              <a:lnSpc>
                <a:spcPct val="90000"/>
              </a:lnSpc>
              <a:buFontTx/>
              <a:buNone/>
            </a:pPr>
            <a:r>
              <a:rPr lang="en-US" altLang="en-US" sz="2000" dirty="0"/>
              <a:t>                                            end </a:t>
            </a:r>
          </a:p>
          <a:p>
            <a:pPr>
              <a:lnSpc>
                <a:spcPct val="90000"/>
              </a:lnSpc>
              <a:buFontTx/>
              <a:buNone/>
            </a:pPr>
            <a:r>
              <a:rPr lang="en-US" altLang="en-US" sz="2000" dirty="0"/>
              <a:t>                         end </a:t>
            </a:r>
          </a:p>
          <a:p>
            <a:pPr>
              <a:lnSpc>
                <a:spcPct val="90000"/>
              </a:lnSpc>
              <a:buFontTx/>
              <a:buNone/>
            </a:pPr>
            <a:r>
              <a:rPr lang="en-US" altLang="en-US" sz="2000" dirty="0"/>
              <a:t>endmodule </a:t>
            </a:r>
          </a:p>
          <a:p>
            <a:pPr>
              <a:lnSpc>
                <a:spcPct val="90000"/>
              </a:lnSpc>
              <a:buFontTx/>
              <a:buNone/>
            </a:pPr>
            <a:endParaRPr lang="en-US" altLang="en-US" sz="2000"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6">
            <a:extLst>
              <a:ext uri="{FF2B5EF4-FFF2-40B4-BE49-F238E27FC236}">
                <a16:creationId xmlns:a16="http://schemas.microsoft.com/office/drawing/2014/main" id="{CA1B8C22-CC3E-4A4A-B06B-9F93A20E09E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A1AA350-F922-4F91-ADEA-053EAD498361}" type="slidenum">
              <a:rPr lang="en-US" altLang="en-US" sz="1400"/>
              <a:pPr/>
              <a:t>81</a:t>
            </a:fld>
            <a:endParaRPr lang="en-US" altLang="en-US" sz="1400"/>
          </a:p>
        </p:txBody>
      </p:sp>
      <p:sp>
        <p:nvSpPr>
          <p:cNvPr id="79875" name="Rectangle 5">
            <a:extLst>
              <a:ext uri="{FF2B5EF4-FFF2-40B4-BE49-F238E27FC236}">
                <a16:creationId xmlns:a16="http://schemas.microsoft.com/office/drawing/2014/main" id="{12F857AB-990B-49A2-9619-3E687A9A3E89}"/>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200"/>
          </a:p>
        </p:txBody>
      </p:sp>
      <p:sp>
        <p:nvSpPr>
          <p:cNvPr id="79877" name="Rectangle 2">
            <a:extLst>
              <a:ext uri="{FF2B5EF4-FFF2-40B4-BE49-F238E27FC236}">
                <a16:creationId xmlns:a16="http://schemas.microsoft.com/office/drawing/2014/main" id="{FB33DA78-30F0-4934-9EA0-9A228BB6DEA3}"/>
              </a:ext>
            </a:extLst>
          </p:cNvPr>
          <p:cNvSpPr>
            <a:spLocks noGrp="1" noChangeArrowheads="1"/>
          </p:cNvSpPr>
          <p:nvPr>
            <p:ph type="title"/>
          </p:nvPr>
        </p:nvSpPr>
        <p:spPr>
          <a:xfrm>
            <a:off x="113872" y="77912"/>
            <a:ext cx="7772400" cy="1066800"/>
          </a:xfrm>
        </p:spPr>
        <p:txBody>
          <a:bodyPr/>
          <a:lstStyle/>
          <a:p>
            <a:r>
              <a:rPr lang="en-US" altLang="en-US" dirty="0">
                <a:solidFill>
                  <a:schemeClr val="tx2"/>
                </a:solidFill>
              </a:rPr>
              <a:t>Continue loop</a:t>
            </a:r>
          </a:p>
        </p:txBody>
      </p:sp>
      <p:sp>
        <p:nvSpPr>
          <p:cNvPr id="79878" name="Rectangle 3">
            <a:extLst>
              <a:ext uri="{FF2B5EF4-FFF2-40B4-BE49-F238E27FC236}">
                <a16:creationId xmlns:a16="http://schemas.microsoft.com/office/drawing/2014/main" id="{6CEE5BB1-A443-4A12-9E75-40C5C24AE6F6}"/>
              </a:ext>
            </a:extLst>
          </p:cNvPr>
          <p:cNvSpPr>
            <a:spLocks noGrp="1" noChangeArrowheads="1"/>
          </p:cNvSpPr>
          <p:nvPr>
            <p:ph type="body" idx="1"/>
          </p:nvPr>
        </p:nvSpPr>
        <p:spPr>
          <a:xfrm>
            <a:off x="770562" y="934948"/>
            <a:ext cx="10469366" cy="5311740"/>
          </a:xfrm>
        </p:spPr>
        <p:txBody>
          <a:bodyPr>
            <a:normAutofit fontScale="92500" lnSpcReduction="10000"/>
          </a:bodyPr>
          <a:lstStyle/>
          <a:p>
            <a:pPr>
              <a:lnSpc>
                <a:spcPct val="90000"/>
              </a:lnSpc>
              <a:buFontTx/>
              <a:buNone/>
            </a:pPr>
            <a:r>
              <a:rPr lang="en-US" altLang="en-US" sz="2000" dirty="0"/>
              <a:t>module </a:t>
            </a:r>
            <a:r>
              <a:rPr lang="en-US" altLang="en-US" sz="2000" dirty="0" err="1"/>
              <a:t>continue_loop</a:t>
            </a:r>
            <a:r>
              <a:rPr lang="en-US" altLang="en-US" sz="2000" dirty="0"/>
              <a:t> ();</a:t>
            </a:r>
          </a:p>
          <a:p>
            <a:pPr>
              <a:lnSpc>
                <a:spcPct val="90000"/>
              </a:lnSpc>
              <a:buFontTx/>
              <a:buNone/>
            </a:pPr>
            <a:r>
              <a:rPr lang="en-US" altLang="en-US" sz="2000" dirty="0"/>
              <a:t> initial </a:t>
            </a:r>
          </a:p>
          <a:p>
            <a:pPr>
              <a:lnSpc>
                <a:spcPct val="90000"/>
              </a:lnSpc>
              <a:buFontTx/>
              <a:buNone/>
            </a:pPr>
            <a:r>
              <a:rPr lang="en-US" altLang="en-US" sz="2000" dirty="0"/>
              <a:t>              begin </a:t>
            </a:r>
          </a:p>
          <a:p>
            <a:pPr>
              <a:lnSpc>
                <a:spcPct val="90000"/>
              </a:lnSpc>
              <a:buFontTx/>
              <a:buNone/>
            </a:pPr>
            <a:r>
              <a:rPr lang="en-US" altLang="en-US" sz="2000" dirty="0"/>
              <a:t>                          for (int </a:t>
            </a:r>
            <a:r>
              <a:rPr lang="en-US" altLang="en-US" sz="2000" dirty="0" err="1"/>
              <a:t>i</a:t>
            </a:r>
            <a:r>
              <a:rPr lang="en-US" altLang="en-US" sz="2000" dirty="0"/>
              <a:t> = 0 ; </a:t>
            </a:r>
            <a:r>
              <a:rPr lang="en-US" altLang="en-US" sz="2000" dirty="0" err="1"/>
              <a:t>i</a:t>
            </a:r>
            <a:r>
              <a:rPr lang="en-US" altLang="en-US" sz="2000" dirty="0"/>
              <a:t> &lt; 10; </a:t>
            </a:r>
            <a:r>
              <a:rPr lang="en-US" altLang="en-US" sz="2000" dirty="0" err="1"/>
              <a:t>i</a:t>
            </a:r>
            <a:r>
              <a:rPr lang="en-US" altLang="en-US" sz="2000" dirty="0"/>
              <a:t> ++) </a:t>
            </a:r>
          </a:p>
          <a:p>
            <a:pPr>
              <a:lnSpc>
                <a:spcPct val="90000"/>
              </a:lnSpc>
              <a:buFontTx/>
              <a:buNone/>
            </a:pPr>
            <a:r>
              <a:rPr lang="en-US" altLang="en-US" sz="2000" dirty="0"/>
              <a:t>                      begin </a:t>
            </a:r>
          </a:p>
          <a:p>
            <a:pPr>
              <a:lnSpc>
                <a:spcPct val="90000"/>
              </a:lnSpc>
              <a:buFontTx/>
              <a:buNone/>
            </a:pPr>
            <a:r>
              <a:rPr lang="en-US" altLang="en-US" sz="2000" dirty="0"/>
              <a:t>                           if ( (</a:t>
            </a:r>
            <a:r>
              <a:rPr lang="en-US" altLang="en-US" sz="2000" dirty="0" err="1"/>
              <a:t>i</a:t>
            </a:r>
            <a:r>
              <a:rPr lang="en-US" altLang="en-US" sz="2000" dirty="0"/>
              <a:t> &gt;= 5) &amp;&amp; (</a:t>
            </a:r>
            <a:r>
              <a:rPr lang="en-US" altLang="en-US" sz="2000" dirty="0" err="1"/>
              <a:t>i</a:t>
            </a:r>
            <a:r>
              <a:rPr lang="en-US" altLang="en-US" sz="2000" dirty="0"/>
              <a:t> &lt; 8))</a:t>
            </a:r>
          </a:p>
          <a:p>
            <a:pPr>
              <a:lnSpc>
                <a:spcPct val="90000"/>
              </a:lnSpc>
              <a:buFontTx/>
              <a:buNone/>
            </a:pPr>
            <a:r>
              <a:rPr lang="en-US" altLang="en-US" sz="2000" dirty="0"/>
              <a:t>                              begin</a:t>
            </a:r>
          </a:p>
          <a:p>
            <a:pPr>
              <a:lnSpc>
                <a:spcPct val="90000"/>
              </a:lnSpc>
              <a:buFontTx/>
              <a:buNone/>
            </a:pPr>
            <a:r>
              <a:rPr lang="en-US" altLang="en-US" sz="2000" dirty="0"/>
              <a:t>                           $display ("Continue with next </a:t>
            </a:r>
            <a:r>
              <a:rPr lang="en-US" altLang="en-US" sz="2000" dirty="0" err="1"/>
              <a:t>interation</a:t>
            </a:r>
            <a:r>
              <a:rPr lang="en-US" altLang="en-US" sz="2000" dirty="0"/>
              <a:t>"); </a:t>
            </a:r>
          </a:p>
          <a:p>
            <a:pPr>
              <a:lnSpc>
                <a:spcPct val="90000"/>
              </a:lnSpc>
              <a:buFontTx/>
              <a:buNone/>
            </a:pPr>
            <a:r>
              <a:rPr lang="en-US" altLang="en-US" sz="2000" dirty="0"/>
              <a:t>                             continue;</a:t>
            </a:r>
          </a:p>
          <a:p>
            <a:pPr>
              <a:lnSpc>
                <a:spcPct val="90000"/>
              </a:lnSpc>
              <a:buFontTx/>
              <a:buNone/>
            </a:pPr>
            <a:r>
              <a:rPr lang="en-US" altLang="en-US" sz="2000" dirty="0"/>
              <a:t>                              end </a:t>
            </a:r>
          </a:p>
          <a:p>
            <a:pPr>
              <a:lnSpc>
                <a:spcPct val="90000"/>
              </a:lnSpc>
              <a:buFontTx/>
              <a:buNone/>
            </a:pPr>
            <a:r>
              <a:rPr lang="en-US" altLang="en-US" sz="2000" dirty="0"/>
              <a:t>                           #1 $display ("Current value of </a:t>
            </a:r>
            <a:r>
              <a:rPr lang="en-US" altLang="en-US" sz="2000" dirty="0" err="1"/>
              <a:t>i</a:t>
            </a:r>
            <a:r>
              <a:rPr lang="en-US" altLang="en-US" sz="2000" dirty="0"/>
              <a:t> = %d", </a:t>
            </a:r>
            <a:r>
              <a:rPr lang="en-US" altLang="en-US" sz="2000" dirty="0" err="1"/>
              <a:t>i</a:t>
            </a:r>
            <a:r>
              <a:rPr lang="en-US" altLang="en-US" sz="2000" dirty="0"/>
              <a:t>); </a:t>
            </a:r>
          </a:p>
          <a:p>
            <a:pPr>
              <a:lnSpc>
                <a:spcPct val="90000"/>
              </a:lnSpc>
              <a:buFontTx/>
              <a:buNone/>
            </a:pPr>
            <a:r>
              <a:rPr lang="en-US" altLang="en-US" sz="2000" dirty="0"/>
              <a:t>                              end </a:t>
            </a:r>
          </a:p>
          <a:p>
            <a:pPr>
              <a:lnSpc>
                <a:spcPct val="90000"/>
              </a:lnSpc>
              <a:buFontTx/>
              <a:buNone/>
            </a:pPr>
            <a:r>
              <a:rPr lang="en-US" altLang="en-US" sz="2000" dirty="0"/>
              <a:t>                end</a:t>
            </a:r>
          </a:p>
          <a:p>
            <a:pPr>
              <a:lnSpc>
                <a:spcPct val="90000"/>
              </a:lnSpc>
              <a:buFontTx/>
              <a:buNone/>
            </a:pPr>
            <a:r>
              <a:rPr lang="en-US" altLang="en-US" sz="2000" dirty="0"/>
              <a:t> endmodule </a:t>
            </a:r>
          </a:p>
          <a:p>
            <a:pPr>
              <a:lnSpc>
                <a:spcPct val="90000"/>
              </a:lnSpc>
              <a:buFontTx/>
              <a:buNone/>
            </a:pPr>
            <a:endParaRPr lang="en-US" altLang="en-US" sz="2000"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6">
            <a:extLst>
              <a:ext uri="{FF2B5EF4-FFF2-40B4-BE49-F238E27FC236}">
                <a16:creationId xmlns:a16="http://schemas.microsoft.com/office/drawing/2014/main" id="{4CB70A34-8602-47D0-A55E-98350D6690C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D0D5962-1F34-41D8-8DD7-4B7A699631D6}" type="slidenum">
              <a:rPr lang="en-US" altLang="en-US" sz="1400"/>
              <a:pPr/>
              <a:t>82</a:t>
            </a:fld>
            <a:endParaRPr lang="en-US" altLang="en-US" sz="1400"/>
          </a:p>
        </p:txBody>
      </p:sp>
      <p:sp>
        <p:nvSpPr>
          <p:cNvPr id="80899" name="Rectangle 5">
            <a:extLst>
              <a:ext uri="{FF2B5EF4-FFF2-40B4-BE49-F238E27FC236}">
                <a16:creationId xmlns:a16="http://schemas.microsoft.com/office/drawing/2014/main" id="{B6136865-77B1-4A22-B17A-B21314B04397}"/>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200"/>
          </a:p>
        </p:txBody>
      </p:sp>
      <p:sp>
        <p:nvSpPr>
          <p:cNvPr id="80901" name="Rectangle 2">
            <a:extLst>
              <a:ext uri="{FF2B5EF4-FFF2-40B4-BE49-F238E27FC236}">
                <a16:creationId xmlns:a16="http://schemas.microsoft.com/office/drawing/2014/main" id="{44276EF0-17CB-4160-A0B3-1C671F675B5F}"/>
              </a:ext>
            </a:extLst>
          </p:cNvPr>
          <p:cNvSpPr>
            <a:spLocks noGrp="1" noChangeArrowheads="1"/>
          </p:cNvSpPr>
          <p:nvPr>
            <p:ph type="title"/>
          </p:nvPr>
        </p:nvSpPr>
        <p:spPr>
          <a:xfrm>
            <a:off x="93324" y="228600"/>
            <a:ext cx="7772400" cy="609600"/>
          </a:xfrm>
        </p:spPr>
        <p:txBody>
          <a:bodyPr/>
          <a:lstStyle/>
          <a:p>
            <a:r>
              <a:rPr lang="en-US" altLang="en-US" dirty="0">
                <a:solidFill>
                  <a:schemeClr val="tx2"/>
                </a:solidFill>
              </a:rPr>
              <a:t>Simulator output for continue</a:t>
            </a:r>
          </a:p>
        </p:txBody>
      </p:sp>
      <p:sp>
        <p:nvSpPr>
          <p:cNvPr id="80902" name="Rectangle 3">
            <a:extLst>
              <a:ext uri="{FF2B5EF4-FFF2-40B4-BE49-F238E27FC236}">
                <a16:creationId xmlns:a16="http://schemas.microsoft.com/office/drawing/2014/main" id="{FF77D50E-3EA5-47C8-B459-EF868577BFB2}"/>
              </a:ext>
            </a:extLst>
          </p:cNvPr>
          <p:cNvSpPr>
            <a:spLocks noGrp="1" noChangeArrowheads="1"/>
          </p:cNvSpPr>
          <p:nvPr>
            <p:ph type="body" idx="1"/>
          </p:nvPr>
        </p:nvSpPr>
        <p:spPr>
          <a:xfrm>
            <a:off x="318499" y="1143000"/>
            <a:ext cx="9663701" cy="4953000"/>
          </a:xfrm>
        </p:spPr>
        <p:txBody>
          <a:bodyPr>
            <a:normAutofit lnSpcReduction="10000"/>
          </a:bodyPr>
          <a:lstStyle/>
          <a:p>
            <a:pPr>
              <a:buFontTx/>
              <a:buNone/>
            </a:pPr>
            <a:r>
              <a:rPr lang="en-US" altLang="en-US" sz="2400" dirty="0">
                <a:solidFill>
                  <a:srgbClr val="000000"/>
                </a:solidFill>
              </a:rPr>
              <a:t>Current value of </a:t>
            </a:r>
            <a:r>
              <a:rPr lang="en-US" altLang="en-US" sz="2400" dirty="0" err="1">
                <a:solidFill>
                  <a:srgbClr val="000000"/>
                </a:solidFill>
              </a:rPr>
              <a:t>i</a:t>
            </a:r>
            <a:r>
              <a:rPr lang="en-US" altLang="en-US" sz="2400" dirty="0">
                <a:solidFill>
                  <a:srgbClr val="000000"/>
                </a:solidFill>
              </a:rPr>
              <a:t> = 0 </a:t>
            </a:r>
          </a:p>
          <a:p>
            <a:pPr>
              <a:buFontTx/>
              <a:buNone/>
            </a:pPr>
            <a:r>
              <a:rPr lang="en-US" altLang="en-US" sz="2400" dirty="0">
                <a:solidFill>
                  <a:srgbClr val="000000"/>
                </a:solidFill>
              </a:rPr>
              <a:t>Current value of </a:t>
            </a:r>
            <a:r>
              <a:rPr lang="en-US" altLang="en-US" sz="2400" dirty="0" err="1">
                <a:solidFill>
                  <a:srgbClr val="000000"/>
                </a:solidFill>
              </a:rPr>
              <a:t>i</a:t>
            </a:r>
            <a:r>
              <a:rPr lang="en-US" altLang="en-US" sz="2400" dirty="0">
                <a:solidFill>
                  <a:srgbClr val="000000"/>
                </a:solidFill>
              </a:rPr>
              <a:t> = 1 </a:t>
            </a:r>
          </a:p>
          <a:p>
            <a:pPr>
              <a:buFontTx/>
              <a:buNone/>
            </a:pPr>
            <a:r>
              <a:rPr lang="en-US" altLang="en-US" sz="2400" dirty="0">
                <a:solidFill>
                  <a:srgbClr val="000000"/>
                </a:solidFill>
              </a:rPr>
              <a:t>Current value of </a:t>
            </a:r>
            <a:r>
              <a:rPr lang="en-US" altLang="en-US" sz="2400" dirty="0" err="1">
                <a:solidFill>
                  <a:srgbClr val="000000"/>
                </a:solidFill>
              </a:rPr>
              <a:t>i</a:t>
            </a:r>
            <a:r>
              <a:rPr lang="en-US" altLang="en-US" sz="2400" dirty="0">
                <a:solidFill>
                  <a:srgbClr val="000000"/>
                </a:solidFill>
              </a:rPr>
              <a:t> = 2 </a:t>
            </a:r>
          </a:p>
          <a:p>
            <a:pPr>
              <a:buFontTx/>
              <a:buNone/>
            </a:pPr>
            <a:r>
              <a:rPr lang="en-US" altLang="en-US" sz="2400" dirty="0">
                <a:solidFill>
                  <a:srgbClr val="000000"/>
                </a:solidFill>
              </a:rPr>
              <a:t>Current value of </a:t>
            </a:r>
            <a:r>
              <a:rPr lang="en-US" altLang="en-US" sz="2400" dirty="0" err="1">
                <a:solidFill>
                  <a:srgbClr val="000000"/>
                </a:solidFill>
              </a:rPr>
              <a:t>i</a:t>
            </a:r>
            <a:r>
              <a:rPr lang="en-US" altLang="en-US" sz="2400" dirty="0">
                <a:solidFill>
                  <a:srgbClr val="000000"/>
                </a:solidFill>
              </a:rPr>
              <a:t> = 3 </a:t>
            </a:r>
          </a:p>
          <a:p>
            <a:pPr>
              <a:buFontTx/>
              <a:buNone/>
            </a:pPr>
            <a:r>
              <a:rPr lang="en-US" altLang="en-US" sz="2400" dirty="0">
                <a:solidFill>
                  <a:srgbClr val="000000"/>
                </a:solidFill>
              </a:rPr>
              <a:t>Current value of </a:t>
            </a:r>
            <a:r>
              <a:rPr lang="en-US" altLang="en-US" sz="2400" dirty="0" err="1">
                <a:solidFill>
                  <a:srgbClr val="000000"/>
                </a:solidFill>
              </a:rPr>
              <a:t>i</a:t>
            </a:r>
            <a:r>
              <a:rPr lang="en-US" altLang="en-US" sz="2400" dirty="0">
                <a:solidFill>
                  <a:srgbClr val="000000"/>
                </a:solidFill>
              </a:rPr>
              <a:t> = 4 </a:t>
            </a:r>
          </a:p>
          <a:p>
            <a:pPr>
              <a:buFontTx/>
              <a:buNone/>
            </a:pPr>
            <a:r>
              <a:rPr lang="en-US" altLang="en-US" sz="2400" dirty="0">
                <a:solidFill>
                  <a:srgbClr val="000000"/>
                </a:solidFill>
              </a:rPr>
              <a:t>Continue with next </a:t>
            </a:r>
            <a:r>
              <a:rPr lang="en-US" altLang="en-US" sz="2400" dirty="0" err="1">
                <a:solidFill>
                  <a:srgbClr val="000000"/>
                </a:solidFill>
              </a:rPr>
              <a:t>interation</a:t>
            </a:r>
            <a:r>
              <a:rPr lang="en-US" altLang="en-US" sz="2400" dirty="0">
                <a:solidFill>
                  <a:srgbClr val="000000"/>
                </a:solidFill>
              </a:rPr>
              <a:t> </a:t>
            </a:r>
          </a:p>
          <a:p>
            <a:pPr>
              <a:buFontTx/>
              <a:buNone/>
            </a:pPr>
            <a:r>
              <a:rPr lang="en-US" altLang="en-US" sz="2400" dirty="0">
                <a:solidFill>
                  <a:srgbClr val="000000"/>
                </a:solidFill>
              </a:rPr>
              <a:t>Continue with next </a:t>
            </a:r>
            <a:r>
              <a:rPr lang="en-US" altLang="en-US" sz="2400" dirty="0" err="1">
                <a:solidFill>
                  <a:srgbClr val="000000"/>
                </a:solidFill>
              </a:rPr>
              <a:t>interation</a:t>
            </a:r>
            <a:r>
              <a:rPr lang="en-US" altLang="en-US" sz="2400" dirty="0">
                <a:solidFill>
                  <a:srgbClr val="000000"/>
                </a:solidFill>
              </a:rPr>
              <a:t> </a:t>
            </a:r>
          </a:p>
          <a:p>
            <a:pPr>
              <a:buFontTx/>
              <a:buNone/>
            </a:pPr>
            <a:r>
              <a:rPr lang="en-US" altLang="en-US" sz="2400" dirty="0">
                <a:solidFill>
                  <a:srgbClr val="000000"/>
                </a:solidFill>
              </a:rPr>
              <a:t>Continue with next </a:t>
            </a:r>
            <a:r>
              <a:rPr lang="en-US" altLang="en-US" sz="2400" dirty="0" err="1">
                <a:solidFill>
                  <a:srgbClr val="000000"/>
                </a:solidFill>
              </a:rPr>
              <a:t>interation</a:t>
            </a:r>
            <a:r>
              <a:rPr lang="en-US" altLang="en-US" sz="2400" dirty="0">
                <a:solidFill>
                  <a:srgbClr val="000000"/>
                </a:solidFill>
              </a:rPr>
              <a:t> </a:t>
            </a:r>
          </a:p>
          <a:p>
            <a:pPr>
              <a:buFontTx/>
              <a:buNone/>
            </a:pPr>
            <a:r>
              <a:rPr lang="en-US" altLang="en-US" sz="2400" dirty="0">
                <a:solidFill>
                  <a:srgbClr val="000000"/>
                </a:solidFill>
              </a:rPr>
              <a:t>Current value of </a:t>
            </a:r>
            <a:r>
              <a:rPr lang="en-US" altLang="en-US" sz="2400" dirty="0" err="1">
                <a:solidFill>
                  <a:srgbClr val="000000"/>
                </a:solidFill>
              </a:rPr>
              <a:t>i</a:t>
            </a:r>
            <a:r>
              <a:rPr lang="en-US" altLang="en-US" sz="2400" dirty="0">
                <a:solidFill>
                  <a:srgbClr val="000000"/>
                </a:solidFill>
              </a:rPr>
              <a:t> = 8 </a:t>
            </a:r>
          </a:p>
          <a:p>
            <a:pPr>
              <a:buFontTx/>
              <a:buNone/>
            </a:pPr>
            <a:r>
              <a:rPr lang="en-US" altLang="en-US" sz="2400" dirty="0">
                <a:solidFill>
                  <a:srgbClr val="000000"/>
                </a:solidFill>
              </a:rPr>
              <a:t>Current value of </a:t>
            </a:r>
            <a:r>
              <a:rPr lang="en-US" altLang="en-US" sz="2400" dirty="0" err="1">
                <a:solidFill>
                  <a:srgbClr val="000000"/>
                </a:solidFill>
              </a:rPr>
              <a:t>i</a:t>
            </a:r>
            <a:r>
              <a:rPr lang="en-US" altLang="en-US" sz="2400" dirty="0">
                <a:solidFill>
                  <a:srgbClr val="000000"/>
                </a:solidFill>
              </a:rPr>
              <a:t> = 9</a:t>
            </a:r>
            <a:r>
              <a:rPr lang="en-US" altLang="en-US" sz="2400" dirty="0"/>
              <a:t> </a:t>
            </a:r>
          </a:p>
          <a:p>
            <a:pPr>
              <a:buFontTx/>
              <a:buNone/>
            </a:pPr>
            <a:endParaRPr lang="en-US" altLang="en-US" sz="2400"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Footer Placeholder 4">
            <a:extLst>
              <a:ext uri="{FF2B5EF4-FFF2-40B4-BE49-F238E27FC236}">
                <a16:creationId xmlns:a16="http://schemas.microsoft.com/office/drawing/2014/main" id="{9BA05A13-6E48-4E47-9E66-0F966695AE0C}"/>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200"/>
          </a:p>
        </p:txBody>
      </p:sp>
      <p:sp>
        <p:nvSpPr>
          <p:cNvPr id="115715" name="Slide Number Placeholder 5">
            <a:extLst>
              <a:ext uri="{FF2B5EF4-FFF2-40B4-BE49-F238E27FC236}">
                <a16:creationId xmlns:a16="http://schemas.microsoft.com/office/drawing/2014/main" id="{CAFA51ED-4A28-4825-9C69-D47BFDD28FE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9790963-A143-4310-BE97-ACF61D6DCE1A}" type="slidenum">
              <a:rPr lang="en-US" altLang="en-US" sz="1400"/>
              <a:pPr/>
              <a:t>83</a:t>
            </a:fld>
            <a:endParaRPr lang="en-US" altLang="en-US" sz="1400"/>
          </a:p>
        </p:txBody>
      </p:sp>
      <p:sp>
        <p:nvSpPr>
          <p:cNvPr id="115716" name="Footer Placeholder 4">
            <a:extLst>
              <a:ext uri="{FF2B5EF4-FFF2-40B4-BE49-F238E27FC236}">
                <a16:creationId xmlns:a16="http://schemas.microsoft.com/office/drawing/2014/main" id="{23BA252C-D949-4226-ABA9-DF484FF7E8BB}"/>
              </a:ext>
            </a:extLst>
          </p:cNvPr>
          <p:cNvSpPr txBox="1">
            <a:spLocks noGrp="1"/>
          </p:cNvSpPr>
          <p:nvPr/>
        </p:nvSpPr>
        <p:spPr bwMode="auto">
          <a:xfrm>
            <a:off x="4038600" y="6400800"/>
            <a:ext cx="419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en-US" altLang="en-US" sz="1200" b="1"/>
          </a:p>
        </p:txBody>
      </p:sp>
      <p:sp>
        <p:nvSpPr>
          <p:cNvPr id="115718" name="Rectangle 2">
            <a:extLst>
              <a:ext uri="{FF2B5EF4-FFF2-40B4-BE49-F238E27FC236}">
                <a16:creationId xmlns:a16="http://schemas.microsoft.com/office/drawing/2014/main" id="{42D57E66-32B3-409B-81EB-C2D9AE76C1B8}"/>
              </a:ext>
            </a:extLst>
          </p:cNvPr>
          <p:cNvSpPr>
            <a:spLocks noGrp="1" noChangeArrowheads="1"/>
          </p:cNvSpPr>
          <p:nvPr>
            <p:ph type="title" idx="4294967295"/>
          </p:nvPr>
        </p:nvSpPr>
        <p:spPr>
          <a:xfrm>
            <a:off x="184935" y="120721"/>
            <a:ext cx="9530137" cy="780836"/>
          </a:xfrm>
          <a:ln w="3175">
            <a:solidFill>
              <a:schemeClr val="bg1"/>
            </a:solidFill>
            <a:miter lim="800000"/>
            <a:headEnd/>
            <a:tailEnd/>
          </a:ln>
        </p:spPr>
        <p:txBody>
          <a:bodyPr/>
          <a:lstStyle/>
          <a:p>
            <a:r>
              <a:rPr lang="en-US" altLang="en-US" dirty="0">
                <a:solidFill>
                  <a:schemeClr val="tx2"/>
                </a:solidFill>
              </a:rPr>
              <a:t>Arrays</a:t>
            </a:r>
          </a:p>
        </p:txBody>
      </p:sp>
      <p:sp>
        <p:nvSpPr>
          <p:cNvPr id="115719" name="Rectangle 3">
            <a:extLst>
              <a:ext uri="{FF2B5EF4-FFF2-40B4-BE49-F238E27FC236}">
                <a16:creationId xmlns:a16="http://schemas.microsoft.com/office/drawing/2014/main" id="{09301AF0-EEE2-4177-97B4-00D6C9603A30}"/>
              </a:ext>
            </a:extLst>
          </p:cNvPr>
          <p:cNvSpPr>
            <a:spLocks noGrp="1" noChangeArrowheads="1"/>
          </p:cNvSpPr>
          <p:nvPr>
            <p:ph type="body" idx="4294967295"/>
          </p:nvPr>
        </p:nvSpPr>
        <p:spPr>
          <a:xfrm>
            <a:off x="534256" y="1099335"/>
            <a:ext cx="10335802" cy="5072865"/>
          </a:xfrm>
        </p:spPr>
        <p:txBody>
          <a:bodyPr/>
          <a:lstStyle/>
          <a:p>
            <a:r>
              <a:rPr lang="en-US" altLang="en-US" sz="2400" dirty="0"/>
              <a:t>An array is a collection of variables all of the same type and accessed using the same name plus one or more indices.</a:t>
            </a:r>
          </a:p>
          <a:p>
            <a:r>
              <a:rPr lang="en-US" altLang="en-US" sz="2400" dirty="0"/>
              <a:t>In C , arrays are indexed from 0 as integers , or converted to pointers. Although the array can be initialized each element must be read or written separately in procedural statements.</a:t>
            </a:r>
          </a:p>
          <a:p>
            <a:r>
              <a:rPr lang="en-US" altLang="en-US" sz="2400" dirty="0"/>
              <a:t>In Verilog 2001 arrays are indexed from left-bound to right-bound. If they are vectors , they can be assigned as a single unit, but not if they are arrays. Verilog 2001 allows multiple dimensions.</a:t>
            </a:r>
          </a:p>
          <a:p>
            <a:pPr>
              <a:buFontTx/>
              <a:buNone/>
            </a:pPr>
            <a:endParaRPr lang="en-US" altLang="en-US" sz="2400" dirty="0"/>
          </a:p>
        </p:txBody>
      </p:sp>
    </p:spTree>
    <p:extLst>
      <p:ext uri="{BB962C8B-B14F-4D97-AF65-F5344CB8AC3E}">
        <p14:creationId xmlns:p14="http://schemas.microsoft.com/office/powerpoint/2010/main" val="32769378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Footer Placeholder 4">
            <a:extLst>
              <a:ext uri="{FF2B5EF4-FFF2-40B4-BE49-F238E27FC236}">
                <a16:creationId xmlns:a16="http://schemas.microsoft.com/office/drawing/2014/main" id="{8B353C49-2FE5-4866-94B5-664342BF1FA0}"/>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200"/>
          </a:p>
        </p:txBody>
      </p:sp>
      <p:sp>
        <p:nvSpPr>
          <p:cNvPr id="116739" name="Slide Number Placeholder 5">
            <a:extLst>
              <a:ext uri="{FF2B5EF4-FFF2-40B4-BE49-F238E27FC236}">
                <a16:creationId xmlns:a16="http://schemas.microsoft.com/office/drawing/2014/main" id="{B84FF35E-548E-4E6A-9A8F-C5CD96B97E8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814C09F3-C689-4CA8-A393-9AF9EDE86C26}" type="slidenum">
              <a:rPr lang="en-US" altLang="en-US" sz="1400"/>
              <a:pPr/>
              <a:t>84</a:t>
            </a:fld>
            <a:endParaRPr lang="en-US" altLang="en-US" sz="1400"/>
          </a:p>
        </p:txBody>
      </p:sp>
      <p:sp>
        <p:nvSpPr>
          <p:cNvPr id="116740" name="Footer Placeholder 4">
            <a:extLst>
              <a:ext uri="{FF2B5EF4-FFF2-40B4-BE49-F238E27FC236}">
                <a16:creationId xmlns:a16="http://schemas.microsoft.com/office/drawing/2014/main" id="{A3AC033A-2B91-48C8-BB54-957CE45093CB}"/>
              </a:ext>
            </a:extLst>
          </p:cNvPr>
          <p:cNvSpPr txBox="1">
            <a:spLocks noGrp="1"/>
          </p:cNvSpPr>
          <p:nvPr/>
        </p:nvSpPr>
        <p:spPr bwMode="auto">
          <a:xfrm>
            <a:off x="4038600" y="6400800"/>
            <a:ext cx="419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en-US" altLang="en-US" sz="1200" b="1"/>
          </a:p>
        </p:txBody>
      </p:sp>
      <p:sp>
        <p:nvSpPr>
          <p:cNvPr id="116742" name="Rectangle 2">
            <a:extLst>
              <a:ext uri="{FF2B5EF4-FFF2-40B4-BE49-F238E27FC236}">
                <a16:creationId xmlns:a16="http://schemas.microsoft.com/office/drawing/2014/main" id="{0F1893D3-6ECF-4B52-8C8E-B3950F729BEE}"/>
              </a:ext>
            </a:extLst>
          </p:cNvPr>
          <p:cNvSpPr>
            <a:spLocks noGrp="1" noChangeArrowheads="1"/>
          </p:cNvSpPr>
          <p:nvPr>
            <p:ph type="title" idx="4294967295"/>
          </p:nvPr>
        </p:nvSpPr>
        <p:spPr>
          <a:xfrm>
            <a:off x="226031" y="0"/>
            <a:ext cx="9756169" cy="914400"/>
          </a:xfrm>
          <a:ln w="3175">
            <a:solidFill>
              <a:schemeClr val="bg1"/>
            </a:solidFill>
            <a:miter lim="800000"/>
            <a:headEnd/>
            <a:tailEnd/>
          </a:ln>
        </p:spPr>
        <p:txBody>
          <a:bodyPr/>
          <a:lstStyle/>
          <a:p>
            <a:r>
              <a:rPr lang="en-US" altLang="en-US" dirty="0">
                <a:solidFill>
                  <a:schemeClr val="tx2"/>
                </a:solidFill>
              </a:rPr>
              <a:t>Arrays</a:t>
            </a:r>
          </a:p>
        </p:txBody>
      </p:sp>
      <p:sp>
        <p:nvSpPr>
          <p:cNvPr id="116743" name="Rectangle 3">
            <a:extLst>
              <a:ext uri="{FF2B5EF4-FFF2-40B4-BE49-F238E27FC236}">
                <a16:creationId xmlns:a16="http://schemas.microsoft.com/office/drawing/2014/main" id="{E6410B03-5B5D-4004-8CA3-57232765A8D9}"/>
              </a:ext>
            </a:extLst>
          </p:cNvPr>
          <p:cNvSpPr>
            <a:spLocks noGrp="1" noChangeArrowheads="1"/>
          </p:cNvSpPr>
          <p:nvPr>
            <p:ph type="body" idx="4294967295"/>
          </p:nvPr>
        </p:nvSpPr>
        <p:spPr>
          <a:xfrm>
            <a:off x="554804" y="914400"/>
            <a:ext cx="10438544" cy="5181600"/>
          </a:xfrm>
        </p:spPr>
        <p:txBody>
          <a:bodyPr/>
          <a:lstStyle/>
          <a:p>
            <a:r>
              <a:rPr lang="en-US" altLang="en-US" sz="2400" dirty="0"/>
              <a:t>In Verilog 2001all data types can be declared as arrays. The reg, wire and all other net types can also have a vector width declared.</a:t>
            </a:r>
          </a:p>
          <a:p>
            <a:r>
              <a:rPr lang="en-US" altLang="en-US" sz="2400" dirty="0"/>
              <a:t>A dimension declared before the object name is referred to as “vector width” dimension. The dimensions declared after the object name are referred to as the array dimensions.</a:t>
            </a:r>
          </a:p>
        </p:txBody>
      </p:sp>
    </p:spTree>
    <p:extLst>
      <p:ext uri="{BB962C8B-B14F-4D97-AF65-F5344CB8AC3E}">
        <p14:creationId xmlns:p14="http://schemas.microsoft.com/office/powerpoint/2010/main" val="27550961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Footer Placeholder 4">
            <a:extLst>
              <a:ext uri="{FF2B5EF4-FFF2-40B4-BE49-F238E27FC236}">
                <a16:creationId xmlns:a16="http://schemas.microsoft.com/office/drawing/2014/main" id="{FFA8B32D-C874-42E9-BB14-6759F8F40122}"/>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200"/>
          </a:p>
        </p:txBody>
      </p:sp>
      <p:sp>
        <p:nvSpPr>
          <p:cNvPr id="117763" name="Slide Number Placeholder 5">
            <a:extLst>
              <a:ext uri="{FF2B5EF4-FFF2-40B4-BE49-F238E27FC236}">
                <a16:creationId xmlns:a16="http://schemas.microsoft.com/office/drawing/2014/main" id="{77795B2D-949F-4C0D-9FC0-40A985C7857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6CA820D-63AE-4D39-B7E6-1EC4F8C08DD4}" type="slidenum">
              <a:rPr lang="en-US" altLang="en-US" sz="1400"/>
              <a:pPr/>
              <a:t>85</a:t>
            </a:fld>
            <a:endParaRPr lang="en-US" altLang="en-US" sz="1400"/>
          </a:p>
        </p:txBody>
      </p:sp>
      <p:sp>
        <p:nvSpPr>
          <p:cNvPr id="117764" name="Footer Placeholder 4">
            <a:extLst>
              <a:ext uri="{FF2B5EF4-FFF2-40B4-BE49-F238E27FC236}">
                <a16:creationId xmlns:a16="http://schemas.microsoft.com/office/drawing/2014/main" id="{DC56AF02-3BD9-433B-BE9F-2DA3C4238C90}"/>
              </a:ext>
            </a:extLst>
          </p:cNvPr>
          <p:cNvSpPr txBox="1">
            <a:spLocks noGrp="1"/>
          </p:cNvSpPr>
          <p:nvPr/>
        </p:nvSpPr>
        <p:spPr bwMode="auto">
          <a:xfrm>
            <a:off x="4038600" y="6400800"/>
            <a:ext cx="419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en-US" altLang="en-US" sz="1200" b="1"/>
          </a:p>
        </p:txBody>
      </p:sp>
      <p:sp>
        <p:nvSpPr>
          <p:cNvPr id="117766" name="Rectangle 2">
            <a:extLst>
              <a:ext uri="{FF2B5EF4-FFF2-40B4-BE49-F238E27FC236}">
                <a16:creationId xmlns:a16="http://schemas.microsoft.com/office/drawing/2014/main" id="{F9243264-B65E-4329-A43D-3BDB4CD54FAB}"/>
              </a:ext>
            </a:extLst>
          </p:cNvPr>
          <p:cNvSpPr>
            <a:spLocks noGrp="1" noChangeArrowheads="1"/>
          </p:cNvSpPr>
          <p:nvPr>
            <p:ph type="title" idx="4294967295"/>
          </p:nvPr>
        </p:nvSpPr>
        <p:spPr>
          <a:xfrm>
            <a:off x="152400" y="228600"/>
            <a:ext cx="7772400" cy="685800"/>
          </a:xfrm>
          <a:ln w="3175">
            <a:solidFill>
              <a:schemeClr val="bg1"/>
            </a:solidFill>
            <a:miter lim="800000"/>
            <a:headEnd/>
            <a:tailEnd/>
          </a:ln>
        </p:spPr>
        <p:txBody>
          <a:bodyPr/>
          <a:lstStyle/>
          <a:p>
            <a:r>
              <a:rPr lang="en-US" altLang="en-US" dirty="0">
                <a:solidFill>
                  <a:schemeClr val="tx2"/>
                </a:solidFill>
              </a:rPr>
              <a:t>Arrays</a:t>
            </a:r>
          </a:p>
        </p:txBody>
      </p:sp>
      <p:sp>
        <p:nvSpPr>
          <p:cNvPr id="117767" name="Rectangle 3">
            <a:extLst>
              <a:ext uri="{FF2B5EF4-FFF2-40B4-BE49-F238E27FC236}">
                <a16:creationId xmlns:a16="http://schemas.microsoft.com/office/drawing/2014/main" id="{E42AC441-5C01-41E0-BDE2-2600DCE813DD}"/>
              </a:ext>
            </a:extLst>
          </p:cNvPr>
          <p:cNvSpPr>
            <a:spLocks noGrp="1" noChangeArrowheads="1"/>
          </p:cNvSpPr>
          <p:nvPr>
            <p:ph type="body" idx="4294967295"/>
          </p:nvPr>
        </p:nvSpPr>
        <p:spPr>
          <a:xfrm>
            <a:off x="410966" y="914400"/>
            <a:ext cx="11116638" cy="5181600"/>
          </a:xfrm>
        </p:spPr>
        <p:txBody>
          <a:bodyPr>
            <a:normAutofit/>
          </a:bodyPr>
          <a:lstStyle/>
          <a:p>
            <a:r>
              <a:rPr lang="en-US" altLang="en-US" sz="2400" dirty="0"/>
              <a:t>SystemVerilog substantiates a programmer by providing many data structures for storing a group of objects ,such as Arrays and Queues.</a:t>
            </a:r>
          </a:p>
          <a:p>
            <a:r>
              <a:rPr lang="en-US" altLang="en-US" sz="2400" dirty="0"/>
              <a:t>An array is a non-variable size collection of same type of variables.</a:t>
            </a:r>
          </a:p>
          <a:p>
            <a:r>
              <a:rPr lang="en-US" altLang="en-US" sz="2400" dirty="0"/>
              <a:t>A queue is  a variable size ordered collection of homogeneous objects.</a:t>
            </a:r>
          </a:p>
          <a:p>
            <a:r>
              <a:rPr lang="en-US" altLang="en-US" sz="2400" dirty="0"/>
              <a:t>There are one dimensional and multidimensional arrays of variables.</a:t>
            </a:r>
          </a:p>
          <a:p>
            <a:r>
              <a:rPr lang="en-US" altLang="en-US" sz="2400" dirty="0"/>
              <a:t>System Verilog classifies an array into :</a:t>
            </a:r>
          </a:p>
          <a:p>
            <a:pPr>
              <a:buFontTx/>
              <a:buNone/>
            </a:pPr>
            <a:r>
              <a:rPr lang="en-US" altLang="en-US" sz="2400" dirty="0"/>
              <a:t>              (</a:t>
            </a:r>
            <a:r>
              <a:rPr lang="en-US" altLang="en-US" sz="2400" dirty="0" err="1"/>
              <a:t>i</a:t>
            </a:r>
            <a:r>
              <a:rPr lang="en-US" altLang="en-US" sz="2400" dirty="0"/>
              <a:t>) Packed array</a:t>
            </a:r>
          </a:p>
          <a:p>
            <a:pPr>
              <a:buFontTx/>
              <a:buNone/>
            </a:pPr>
            <a:r>
              <a:rPr lang="en-US" altLang="en-US" sz="2400" dirty="0"/>
              <a:t>              (ii)Unpacked array</a:t>
            </a:r>
          </a:p>
          <a:p>
            <a:pPr>
              <a:buFontTx/>
              <a:buNone/>
            </a:pPr>
            <a:endParaRPr lang="en-US" altLang="en-US" sz="2400" dirty="0"/>
          </a:p>
        </p:txBody>
      </p:sp>
    </p:spTree>
    <p:extLst>
      <p:ext uri="{BB962C8B-B14F-4D97-AF65-F5344CB8AC3E}">
        <p14:creationId xmlns:p14="http://schemas.microsoft.com/office/powerpoint/2010/main" val="14009130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Footer Placeholder 4">
            <a:extLst>
              <a:ext uri="{FF2B5EF4-FFF2-40B4-BE49-F238E27FC236}">
                <a16:creationId xmlns:a16="http://schemas.microsoft.com/office/drawing/2014/main" id="{B96990B9-15C5-4D44-AFF0-CD90245220A0}"/>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200"/>
          </a:p>
        </p:txBody>
      </p:sp>
      <p:sp>
        <p:nvSpPr>
          <p:cNvPr id="118787" name="Slide Number Placeholder 5">
            <a:extLst>
              <a:ext uri="{FF2B5EF4-FFF2-40B4-BE49-F238E27FC236}">
                <a16:creationId xmlns:a16="http://schemas.microsoft.com/office/drawing/2014/main" id="{47C703C0-27EF-4BAD-8FC2-21CC0E0EF5B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32F3359-6162-420E-A732-084C760CFA0C}" type="slidenum">
              <a:rPr lang="en-US" altLang="en-US" sz="1400"/>
              <a:pPr/>
              <a:t>86</a:t>
            </a:fld>
            <a:endParaRPr lang="en-US" altLang="en-US" sz="1400"/>
          </a:p>
        </p:txBody>
      </p:sp>
      <p:sp>
        <p:nvSpPr>
          <p:cNvPr id="118788" name="Footer Placeholder 4">
            <a:extLst>
              <a:ext uri="{FF2B5EF4-FFF2-40B4-BE49-F238E27FC236}">
                <a16:creationId xmlns:a16="http://schemas.microsoft.com/office/drawing/2014/main" id="{6287218D-0308-41AD-A9B3-1B59A40EE1C7}"/>
              </a:ext>
            </a:extLst>
          </p:cNvPr>
          <p:cNvSpPr txBox="1">
            <a:spLocks noGrp="1"/>
          </p:cNvSpPr>
          <p:nvPr/>
        </p:nvSpPr>
        <p:spPr bwMode="auto">
          <a:xfrm>
            <a:off x="4038600" y="6400800"/>
            <a:ext cx="419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en-US" altLang="en-US" sz="1200" b="1"/>
          </a:p>
        </p:txBody>
      </p:sp>
      <p:sp>
        <p:nvSpPr>
          <p:cNvPr id="118790" name="Rectangle 2">
            <a:extLst>
              <a:ext uri="{FF2B5EF4-FFF2-40B4-BE49-F238E27FC236}">
                <a16:creationId xmlns:a16="http://schemas.microsoft.com/office/drawing/2014/main" id="{31B46893-F1E8-474D-B059-4597A8032F87}"/>
              </a:ext>
            </a:extLst>
          </p:cNvPr>
          <p:cNvSpPr>
            <a:spLocks noGrp="1" noChangeArrowheads="1"/>
          </p:cNvSpPr>
          <p:nvPr>
            <p:ph type="title" idx="4294967295"/>
          </p:nvPr>
        </p:nvSpPr>
        <p:spPr>
          <a:xfrm>
            <a:off x="0" y="117297"/>
            <a:ext cx="7772400" cy="1066800"/>
          </a:xfrm>
          <a:ln w="3175">
            <a:solidFill>
              <a:schemeClr val="bg1"/>
            </a:solidFill>
            <a:miter lim="800000"/>
            <a:headEnd/>
            <a:tailEnd/>
          </a:ln>
        </p:spPr>
        <p:txBody>
          <a:bodyPr/>
          <a:lstStyle/>
          <a:p>
            <a:r>
              <a:rPr lang="en-US" altLang="en-US" dirty="0">
                <a:solidFill>
                  <a:schemeClr val="tx2"/>
                </a:solidFill>
              </a:rPr>
              <a:t>Packed and Unpacked arrays</a:t>
            </a:r>
          </a:p>
        </p:txBody>
      </p:sp>
      <p:sp>
        <p:nvSpPr>
          <p:cNvPr id="118791" name="Rectangle 3">
            <a:extLst>
              <a:ext uri="{FF2B5EF4-FFF2-40B4-BE49-F238E27FC236}">
                <a16:creationId xmlns:a16="http://schemas.microsoft.com/office/drawing/2014/main" id="{CF693E4F-C959-4C27-B26E-847E7F6F994A}"/>
              </a:ext>
            </a:extLst>
          </p:cNvPr>
          <p:cNvSpPr>
            <a:spLocks noGrp="1" noChangeArrowheads="1"/>
          </p:cNvSpPr>
          <p:nvPr>
            <p:ph type="body" idx="4294967295"/>
          </p:nvPr>
        </p:nvSpPr>
        <p:spPr>
          <a:xfrm>
            <a:off x="410965" y="955497"/>
            <a:ext cx="11250203" cy="5140503"/>
          </a:xfrm>
        </p:spPr>
        <p:txBody>
          <a:bodyPr>
            <a:normAutofit/>
          </a:bodyPr>
          <a:lstStyle/>
          <a:p>
            <a:pPr>
              <a:lnSpc>
                <a:spcPct val="90000"/>
              </a:lnSpc>
            </a:pPr>
            <a:r>
              <a:rPr lang="en-US" altLang="en-US" sz="2400" dirty="0"/>
              <a:t>Packed array: The upper and lower bounds of an array are declared in between the variable type and the variable name.</a:t>
            </a:r>
          </a:p>
          <a:p>
            <a:pPr>
              <a:lnSpc>
                <a:spcPct val="90000"/>
              </a:lnSpc>
            </a:pPr>
            <a:r>
              <a:rPr lang="en-US" altLang="en-US" sz="2400" dirty="0"/>
              <a:t>SystemVerilog uses the term Packed array to refer to the dimensions declared before the object name (what Verilog 2001 refers to as the vector width).</a:t>
            </a:r>
          </a:p>
          <a:p>
            <a:pPr>
              <a:lnSpc>
                <a:spcPct val="90000"/>
              </a:lnSpc>
            </a:pPr>
            <a:r>
              <a:rPr lang="en-US" altLang="en-US" sz="2400" dirty="0"/>
              <a:t>The term unpacked array refers to the dimensions declared after the object name.</a:t>
            </a:r>
          </a:p>
          <a:p>
            <a:pPr>
              <a:lnSpc>
                <a:spcPct val="90000"/>
              </a:lnSpc>
            </a:pPr>
            <a:r>
              <a:rPr lang="en-US" altLang="en-US" sz="2400" dirty="0"/>
              <a:t>Packed arrays can only be made of the single bit types (bit, logic, reg , wire and the other net types) and recursively other packed arrays and packed structures.</a:t>
            </a:r>
          </a:p>
          <a:p>
            <a:pPr>
              <a:lnSpc>
                <a:spcPct val="90000"/>
              </a:lnSpc>
            </a:pPr>
            <a:r>
              <a:rPr lang="en-US" altLang="en-US" sz="2400" dirty="0"/>
              <a:t>The maximum size of a packed array can be limited but shall be at least 65536 bits.</a:t>
            </a:r>
          </a:p>
          <a:p>
            <a:pPr>
              <a:lnSpc>
                <a:spcPct val="90000"/>
              </a:lnSpc>
              <a:buFontTx/>
              <a:buNone/>
            </a:pPr>
            <a:endParaRPr lang="en-US" altLang="en-US" sz="2400" dirty="0"/>
          </a:p>
        </p:txBody>
      </p:sp>
    </p:spTree>
    <p:extLst>
      <p:ext uri="{BB962C8B-B14F-4D97-AF65-F5344CB8AC3E}">
        <p14:creationId xmlns:p14="http://schemas.microsoft.com/office/powerpoint/2010/main" val="5311444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Footer Placeholder 4">
            <a:extLst>
              <a:ext uri="{FF2B5EF4-FFF2-40B4-BE49-F238E27FC236}">
                <a16:creationId xmlns:a16="http://schemas.microsoft.com/office/drawing/2014/main" id="{BFC1D312-578B-4504-9D87-0A5079BD0D74}"/>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200"/>
          </a:p>
        </p:txBody>
      </p:sp>
      <p:sp>
        <p:nvSpPr>
          <p:cNvPr id="119811" name="Slide Number Placeholder 5">
            <a:extLst>
              <a:ext uri="{FF2B5EF4-FFF2-40B4-BE49-F238E27FC236}">
                <a16:creationId xmlns:a16="http://schemas.microsoft.com/office/drawing/2014/main" id="{F92E4C1B-14E1-458D-AE43-17E8E10FF4E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CE54DF3-3A9A-490C-8489-2CBDC1811070}" type="slidenum">
              <a:rPr lang="en-US" altLang="en-US" sz="1400"/>
              <a:pPr/>
              <a:t>87</a:t>
            </a:fld>
            <a:endParaRPr lang="en-US" altLang="en-US" sz="1400"/>
          </a:p>
        </p:txBody>
      </p:sp>
      <p:sp>
        <p:nvSpPr>
          <p:cNvPr id="119812" name="Footer Placeholder 4">
            <a:extLst>
              <a:ext uri="{FF2B5EF4-FFF2-40B4-BE49-F238E27FC236}">
                <a16:creationId xmlns:a16="http://schemas.microsoft.com/office/drawing/2014/main" id="{13E871BC-6D38-4CEC-8EBC-5F1A091FE33D}"/>
              </a:ext>
            </a:extLst>
          </p:cNvPr>
          <p:cNvSpPr txBox="1">
            <a:spLocks noGrp="1"/>
          </p:cNvSpPr>
          <p:nvPr/>
        </p:nvSpPr>
        <p:spPr bwMode="auto">
          <a:xfrm>
            <a:off x="4038600" y="6400800"/>
            <a:ext cx="419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en-US" altLang="en-US" sz="1200" b="1"/>
          </a:p>
        </p:txBody>
      </p:sp>
      <p:sp>
        <p:nvSpPr>
          <p:cNvPr id="119814" name="Rectangle 2">
            <a:extLst>
              <a:ext uri="{FF2B5EF4-FFF2-40B4-BE49-F238E27FC236}">
                <a16:creationId xmlns:a16="http://schemas.microsoft.com/office/drawing/2014/main" id="{9A380636-1866-4BCB-8ADA-95D2871D6D34}"/>
              </a:ext>
            </a:extLst>
          </p:cNvPr>
          <p:cNvSpPr>
            <a:spLocks noGrp="1" noChangeArrowheads="1"/>
          </p:cNvSpPr>
          <p:nvPr>
            <p:ph type="title" idx="4294967295"/>
          </p:nvPr>
        </p:nvSpPr>
        <p:spPr>
          <a:xfrm>
            <a:off x="72775" y="22261"/>
            <a:ext cx="7772400" cy="968339"/>
          </a:xfrm>
          <a:ln w="3175">
            <a:solidFill>
              <a:schemeClr val="bg1"/>
            </a:solidFill>
            <a:miter lim="800000"/>
            <a:headEnd/>
            <a:tailEnd/>
          </a:ln>
        </p:spPr>
        <p:txBody>
          <a:bodyPr/>
          <a:lstStyle/>
          <a:p>
            <a:r>
              <a:rPr lang="en-US" altLang="en-US" dirty="0">
                <a:solidFill>
                  <a:schemeClr val="tx2"/>
                </a:solidFill>
              </a:rPr>
              <a:t>Packed and Unpacked arrays</a:t>
            </a:r>
          </a:p>
        </p:txBody>
      </p:sp>
      <p:sp>
        <p:nvSpPr>
          <p:cNvPr id="119815" name="Rectangle 3">
            <a:extLst>
              <a:ext uri="{FF2B5EF4-FFF2-40B4-BE49-F238E27FC236}">
                <a16:creationId xmlns:a16="http://schemas.microsoft.com/office/drawing/2014/main" id="{EEF82224-785E-4939-B432-6D3FCB5EA1DA}"/>
              </a:ext>
            </a:extLst>
          </p:cNvPr>
          <p:cNvSpPr>
            <a:spLocks noGrp="1" noChangeArrowheads="1"/>
          </p:cNvSpPr>
          <p:nvPr>
            <p:ph type="body" idx="4294967295"/>
          </p:nvPr>
        </p:nvSpPr>
        <p:spPr>
          <a:xfrm>
            <a:off x="503434" y="863028"/>
            <a:ext cx="10962526" cy="5291191"/>
          </a:xfrm>
        </p:spPr>
        <p:txBody>
          <a:bodyPr>
            <a:normAutofit lnSpcReduction="10000"/>
          </a:bodyPr>
          <a:lstStyle/>
          <a:p>
            <a:pPr>
              <a:buFontTx/>
              <a:buNone/>
            </a:pPr>
            <a:r>
              <a:rPr lang="en-US" altLang="en-US" sz="2000" dirty="0"/>
              <a:t>module </a:t>
            </a:r>
            <a:r>
              <a:rPr lang="en-US" altLang="en-US" sz="2000" dirty="0" err="1"/>
              <a:t>packed_unpacked_data</a:t>
            </a:r>
            <a:r>
              <a:rPr lang="en-US" altLang="en-US" sz="2000" dirty="0"/>
              <a:t>(); </a:t>
            </a:r>
          </a:p>
          <a:p>
            <a:pPr>
              <a:buFontTx/>
              <a:buNone/>
            </a:pPr>
            <a:r>
              <a:rPr lang="en-US" altLang="en-US" sz="2000" dirty="0"/>
              <a:t>bit [7:0] </a:t>
            </a:r>
            <a:r>
              <a:rPr lang="en-US" altLang="en-US" sz="2000" dirty="0" err="1"/>
              <a:t>packed_array</a:t>
            </a:r>
            <a:r>
              <a:rPr lang="en-US" altLang="en-US" sz="2000" dirty="0"/>
              <a:t> = 8'hCC; </a:t>
            </a:r>
          </a:p>
          <a:p>
            <a:pPr>
              <a:buFontTx/>
              <a:buNone/>
            </a:pPr>
            <a:r>
              <a:rPr lang="en-US" altLang="en-US" sz="2000" dirty="0"/>
              <a:t>reg </a:t>
            </a:r>
            <a:r>
              <a:rPr lang="en-US" altLang="en-US" sz="2000" dirty="0" err="1"/>
              <a:t>unpacked_array</a:t>
            </a:r>
            <a:r>
              <a:rPr lang="en-US" altLang="en-US" sz="2000" dirty="0"/>
              <a:t> [7:0] = `{0,0,0,0,0,0,0,1}; </a:t>
            </a:r>
          </a:p>
          <a:p>
            <a:pPr>
              <a:buFontTx/>
              <a:buNone/>
            </a:pPr>
            <a:r>
              <a:rPr lang="en-US" altLang="en-US" sz="2000" dirty="0"/>
              <a:t>initial</a:t>
            </a:r>
          </a:p>
          <a:p>
            <a:pPr>
              <a:buFontTx/>
              <a:buNone/>
            </a:pPr>
            <a:r>
              <a:rPr lang="en-US" altLang="en-US" sz="2000" dirty="0"/>
              <a:t> begin</a:t>
            </a:r>
          </a:p>
          <a:p>
            <a:pPr>
              <a:buFontTx/>
              <a:buNone/>
            </a:pPr>
            <a:r>
              <a:rPr lang="en-US" altLang="en-US" sz="2000" dirty="0"/>
              <a:t> $display ("packed array[0] = %b", </a:t>
            </a:r>
            <a:r>
              <a:rPr lang="en-US" altLang="en-US" sz="2000" dirty="0" err="1"/>
              <a:t>packed_array</a:t>
            </a:r>
            <a:r>
              <a:rPr lang="en-US" altLang="en-US" sz="2000" dirty="0"/>
              <a:t>[0]);</a:t>
            </a:r>
          </a:p>
          <a:p>
            <a:pPr>
              <a:buFontTx/>
              <a:buNone/>
            </a:pPr>
            <a:r>
              <a:rPr lang="en-US" altLang="en-US" sz="2000" dirty="0"/>
              <a:t> $display ("unpacked array[0] = %b", </a:t>
            </a:r>
            <a:r>
              <a:rPr lang="en-US" altLang="en-US" sz="2000" dirty="0" err="1"/>
              <a:t>unpacked_array</a:t>
            </a:r>
            <a:r>
              <a:rPr lang="en-US" altLang="en-US" sz="2000" dirty="0"/>
              <a:t>[0]);</a:t>
            </a:r>
          </a:p>
          <a:p>
            <a:pPr>
              <a:buFontTx/>
              <a:buNone/>
            </a:pPr>
            <a:r>
              <a:rPr lang="en-US" altLang="en-US" sz="2000" dirty="0"/>
              <a:t> $display ("packed array = %b", </a:t>
            </a:r>
            <a:r>
              <a:rPr lang="en-US" altLang="en-US" sz="2000" dirty="0" err="1"/>
              <a:t>packed_array</a:t>
            </a:r>
            <a:r>
              <a:rPr lang="en-US" altLang="en-US" sz="2000" dirty="0"/>
              <a:t>); </a:t>
            </a:r>
          </a:p>
          <a:p>
            <a:pPr>
              <a:buFontTx/>
              <a:buNone/>
            </a:pPr>
            <a:r>
              <a:rPr lang="en-US" altLang="en-US" sz="2000" dirty="0"/>
              <a:t>//$display("unpacked array = %b", </a:t>
            </a:r>
            <a:r>
              <a:rPr lang="en-US" altLang="en-US" sz="2000" dirty="0" err="1"/>
              <a:t>unpacked_array</a:t>
            </a:r>
            <a:r>
              <a:rPr lang="en-US" altLang="en-US" sz="2000" dirty="0"/>
              <a:t>);</a:t>
            </a:r>
          </a:p>
          <a:p>
            <a:pPr>
              <a:buFontTx/>
              <a:buNone/>
            </a:pPr>
            <a:r>
              <a:rPr lang="en-US" altLang="en-US" sz="2000" dirty="0">
                <a:solidFill>
                  <a:srgbClr val="FF0000"/>
                </a:solidFill>
              </a:rPr>
              <a:t>modify %b to %p and observe the outputs</a:t>
            </a:r>
          </a:p>
          <a:p>
            <a:pPr>
              <a:buFontTx/>
              <a:buNone/>
            </a:pPr>
            <a:r>
              <a:rPr lang="en-US" altLang="en-US" sz="2000" dirty="0"/>
              <a:t>end</a:t>
            </a:r>
          </a:p>
          <a:p>
            <a:pPr>
              <a:buFontTx/>
              <a:buNone/>
            </a:pPr>
            <a:r>
              <a:rPr lang="en-US" altLang="en-US" sz="2000" dirty="0"/>
              <a:t>endmodule </a:t>
            </a:r>
          </a:p>
          <a:p>
            <a:pPr>
              <a:buFontTx/>
              <a:buNone/>
            </a:pPr>
            <a:endParaRPr lang="en-US" altLang="en-US" sz="2000" dirty="0"/>
          </a:p>
        </p:txBody>
      </p:sp>
    </p:spTree>
    <p:extLst>
      <p:ext uri="{BB962C8B-B14F-4D97-AF65-F5344CB8AC3E}">
        <p14:creationId xmlns:p14="http://schemas.microsoft.com/office/powerpoint/2010/main" val="22391551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DF396-FB64-4EEF-A5D9-629F9FB148BD}"/>
              </a:ext>
            </a:extLst>
          </p:cNvPr>
          <p:cNvSpPr>
            <a:spLocks noGrp="1"/>
          </p:cNvSpPr>
          <p:nvPr>
            <p:ph type="title"/>
          </p:nvPr>
        </p:nvSpPr>
        <p:spPr>
          <a:xfrm>
            <a:off x="609599" y="287720"/>
            <a:ext cx="10972801" cy="883673"/>
          </a:xfrm>
        </p:spPr>
        <p:txBody>
          <a:bodyPr/>
          <a:lstStyle/>
          <a:p>
            <a:r>
              <a:rPr lang="en-US" dirty="0">
                <a:solidFill>
                  <a:schemeClr val="tx2"/>
                </a:solidFill>
              </a:rPr>
              <a:t>SystemVerilog Packed and Unpacked Arrays</a:t>
            </a:r>
          </a:p>
        </p:txBody>
      </p:sp>
      <p:pic>
        <p:nvPicPr>
          <p:cNvPr id="4" name="Content Placeholder 3">
            <a:extLst>
              <a:ext uri="{FF2B5EF4-FFF2-40B4-BE49-F238E27FC236}">
                <a16:creationId xmlns:a16="http://schemas.microsoft.com/office/drawing/2014/main" id="{F1FB715D-0A1F-4452-94E0-F7F256938F90}"/>
              </a:ext>
            </a:extLst>
          </p:cNvPr>
          <p:cNvPicPr>
            <a:picLocks noGrp="1" noChangeAspect="1"/>
          </p:cNvPicPr>
          <p:nvPr>
            <p:ph idx="1"/>
          </p:nvPr>
        </p:nvPicPr>
        <p:blipFill>
          <a:blip r:embed="rId2"/>
          <a:stretch>
            <a:fillRect/>
          </a:stretch>
        </p:blipFill>
        <p:spPr>
          <a:xfrm>
            <a:off x="609599" y="1171393"/>
            <a:ext cx="10846677" cy="5077007"/>
          </a:xfrm>
          <a:prstGeom prst="rect">
            <a:avLst/>
          </a:prstGeom>
        </p:spPr>
      </p:pic>
    </p:spTree>
    <p:extLst>
      <p:ext uri="{BB962C8B-B14F-4D97-AF65-F5344CB8AC3E}">
        <p14:creationId xmlns:p14="http://schemas.microsoft.com/office/powerpoint/2010/main" val="40818108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23BC6-0C6E-40EA-9E3A-69C2D373FFFB}"/>
              </a:ext>
            </a:extLst>
          </p:cNvPr>
          <p:cNvSpPr>
            <a:spLocks noGrp="1"/>
          </p:cNvSpPr>
          <p:nvPr>
            <p:ph type="title"/>
          </p:nvPr>
        </p:nvSpPr>
        <p:spPr>
          <a:xfrm>
            <a:off x="490174" y="335195"/>
            <a:ext cx="10972801" cy="883673"/>
          </a:xfrm>
        </p:spPr>
        <p:txBody>
          <a:bodyPr/>
          <a:lstStyle/>
          <a:p>
            <a:r>
              <a:rPr lang="en-US" dirty="0">
                <a:solidFill>
                  <a:schemeClr val="tx2"/>
                </a:solidFill>
              </a:rPr>
              <a:t>Unpacked Array to Packed Array</a:t>
            </a:r>
          </a:p>
        </p:txBody>
      </p:sp>
      <p:pic>
        <p:nvPicPr>
          <p:cNvPr id="4" name="Content Placeholder 3">
            <a:extLst>
              <a:ext uri="{FF2B5EF4-FFF2-40B4-BE49-F238E27FC236}">
                <a16:creationId xmlns:a16="http://schemas.microsoft.com/office/drawing/2014/main" id="{347F71F4-E4B3-45E8-BFA6-96E5D8476AB3}"/>
              </a:ext>
            </a:extLst>
          </p:cNvPr>
          <p:cNvPicPr>
            <a:picLocks noGrp="1" noChangeAspect="1"/>
          </p:cNvPicPr>
          <p:nvPr>
            <p:ph idx="1"/>
          </p:nvPr>
        </p:nvPicPr>
        <p:blipFill>
          <a:blip r:embed="rId2"/>
          <a:stretch>
            <a:fillRect/>
          </a:stretch>
        </p:blipFill>
        <p:spPr>
          <a:xfrm>
            <a:off x="592916" y="1078787"/>
            <a:ext cx="10096105" cy="5169613"/>
          </a:xfrm>
          <a:prstGeom prst="rect">
            <a:avLst/>
          </a:prstGeom>
        </p:spPr>
      </p:pic>
    </p:spTree>
    <p:extLst>
      <p:ext uri="{BB962C8B-B14F-4D97-AF65-F5344CB8AC3E}">
        <p14:creationId xmlns:p14="http://schemas.microsoft.com/office/powerpoint/2010/main" val="606641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5">
            <a:extLst>
              <a:ext uri="{FF2B5EF4-FFF2-40B4-BE49-F238E27FC236}">
                <a16:creationId xmlns:a16="http://schemas.microsoft.com/office/drawing/2014/main" id="{E1720285-2572-4322-A46D-6137F251D00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992CC7C-8236-4C05-8232-B1F551892843}" type="slidenum">
              <a:rPr lang="en-US" altLang="en-US" sz="1400"/>
              <a:pPr/>
              <a:t>9</a:t>
            </a:fld>
            <a:endParaRPr lang="en-US" altLang="en-US" sz="1400"/>
          </a:p>
        </p:txBody>
      </p:sp>
      <p:sp>
        <p:nvSpPr>
          <p:cNvPr id="49155" name="Footer Placeholder 4">
            <a:extLst>
              <a:ext uri="{FF2B5EF4-FFF2-40B4-BE49-F238E27FC236}">
                <a16:creationId xmlns:a16="http://schemas.microsoft.com/office/drawing/2014/main" id="{10520E09-9DB3-4EA9-B7C6-B8038DCFA7A2}"/>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200"/>
          </a:p>
        </p:txBody>
      </p:sp>
      <p:sp>
        <p:nvSpPr>
          <p:cNvPr id="49157" name="Footer Placeholder 4">
            <a:extLst>
              <a:ext uri="{FF2B5EF4-FFF2-40B4-BE49-F238E27FC236}">
                <a16:creationId xmlns:a16="http://schemas.microsoft.com/office/drawing/2014/main" id="{4C7035DA-82DF-49B3-9CED-D6799EB7E4C3}"/>
              </a:ext>
            </a:extLst>
          </p:cNvPr>
          <p:cNvSpPr txBox="1">
            <a:spLocks noGrp="1"/>
          </p:cNvSpPr>
          <p:nvPr/>
        </p:nvSpPr>
        <p:spPr bwMode="auto">
          <a:xfrm>
            <a:off x="4038600" y="6400800"/>
            <a:ext cx="419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en-US" altLang="en-US" sz="1200" b="1"/>
          </a:p>
        </p:txBody>
      </p:sp>
      <p:sp>
        <p:nvSpPr>
          <p:cNvPr id="49159" name="Rectangle 2">
            <a:extLst>
              <a:ext uri="{FF2B5EF4-FFF2-40B4-BE49-F238E27FC236}">
                <a16:creationId xmlns:a16="http://schemas.microsoft.com/office/drawing/2014/main" id="{D9394C74-F8DD-4E99-922B-F6FD679F054F}"/>
              </a:ext>
            </a:extLst>
          </p:cNvPr>
          <p:cNvSpPr>
            <a:spLocks noGrp="1" noChangeArrowheads="1"/>
          </p:cNvSpPr>
          <p:nvPr>
            <p:ph type="title" idx="4294967295"/>
          </p:nvPr>
        </p:nvSpPr>
        <p:spPr>
          <a:xfrm>
            <a:off x="-9418" y="69849"/>
            <a:ext cx="7772400" cy="914400"/>
          </a:xfrm>
          <a:ln w="3175">
            <a:solidFill>
              <a:schemeClr val="bg1"/>
            </a:solidFill>
            <a:miter lim="800000"/>
            <a:headEnd/>
            <a:tailEnd/>
          </a:ln>
        </p:spPr>
        <p:txBody>
          <a:bodyPr/>
          <a:lstStyle/>
          <a:p>
            <a:r>
              <a:rPr lang="en-US" altLang="en-US" dirty="0">
                <a:solidFill>
                  <a:schemeClr val="tx2"/>
                </a:solidFill>
              </a:rPr>
              <a:t>VHDL</a:t>
            </a:r>
          </a:p>
        </p:txBody>
      </p:sp>
      <p:pic>
        <p:nvPicPr>
          <p:cNvPr id="49160" name="Picture 4">
            <a:extLst>
              <a:ext uri="{FF2B5EF4-FFF2-40B4-BE49-F238E27FC236}">
                <a16:creationId xmlns:a16="http://schemas.microsoft.com/office/drawing/2014/main" id="{931119F7-EC49-4E7F-9F30-A151820C3B85}"/>
              </a:ext>
            </a:extLst>
          </p:cNvPr>
          <p:cNvPicPr>
            <a:picLocks noGrp="1" noChangeAspect="1" noChangeArrowheads="1"/>
          </p:cNvPicPr>
          <p:nvPr>
            <p:ph type="body" idx="4294967295"/>
          </p:nvPr>
        </p:nvPicPr>
        <p:blipFill>
          <a:blip r:embed="rId3">
            <a:extLst>
              <a:ext uri="{28A0092B-C50C-407E-A947-70E740481C1C}">
                <a14:useLocalDpi xmlns:a14="http://schemas.microsoft.com/office/drawing/2010/main" val="0"/>
              </a:ext>
            </a:extLst>
          </a:blip>
          <a:srcRect/>
          <a:stretch>
            <a:fillRect/>
          </a:stretch>
        </p:blipFill>
        <p:spPr>
          <a:xfrm>
            <a:off x="1981200" y="1325366"/>
            <a:ext cx="8229600" cy="4548385"/>
          </a:xfrm>
          <a:noFill/>
          <a:extLst>
            <a:ext uri="{909E8E84-426E-40DD-AFC4-6F175D3DCCD1}">
              <a14:hiddenFill xmlns:a14="http://schemas.microsoft.com/office/drawing/2010/main">
                <a:solidFill>
                  <a:schemeClr val="bg1"/>
                </a:solidFill>
              </a14:hiddenFill>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BEB12-7A8E-4344-B61E-F4A03791D93E}"/>
              </a:ext>
            </a:extLst>
          </p:cNvPr>
          <p:cNvSpPr>
            <a:spLocks noGrp="1"/>
          </p:cNvSpPr>
          <p:nvPr>
            <p:ph type="title"/>
          </p:nvPr>
        </p:nvSpPr>
        <p:spPr>
          <a:xfrm>
            <a:off x="516718" y="167763"/>
            <a:ext cx="10972801" cy="883673"/>
          </a:xfrm>
        </p:spPr>
        <p:txBody>
          <a:bodyPr/>
          <a:lstStyle/>
          <a:p>
            <a:r>
              <a:rPr lang="en-US" dirty="0">
                <a:solidFill>
                  <a:schemeClr val="tx2"/>
                </a:solidFill>
              </a:rPr>
              <a:t>Multi-dimensional Arrays</a:t>
            </a:r>
          </a:p>
        </p:txBody>
      </p:sp>
      <p:pic>
        <p:nvPicPr>
          <p:cNvPr id="4" name="Content Placeholder 3">
            <a:extLst>
              <a:ext uri="{FF2B5EF4-FFF2-40B4-BE49-F238E27FC236}">
                <a16:creationId xmlns:a16="http://schemas.microsoft.com/office/drawing/2014/main" id="{64C7FD72-5B0F-44D1-A63E-370BC7387DF8}"/>
              </a:ext>
            </a:extLst>
          </p:cNvPr>
          <p:cNvPicPr>
            <a:picLocks noGrp="1" noChangeAspect="1"/>
          </p:cNvPicPr>
          <p:nvPr>
            <p:ph idx="1"/>
          </p:nvPr>
        </p:nvPicPr>
        <p:blipFill>
          <a:blip r:embed="rId2"/>
          <a:stretch>
            <a:fillRect/>
          </a:stretch>
        </p:blipFill>
        <p:spPr>
          <a:xfrm>
            <a:off x="516719" y="873303"/>
            <a:ext cx="10540164" cy="5375097"/>
          </a:xfrm>
          <a:prstGeom prst="rect">
            <a:avLst/>
          </a:prstGeom>
        </p:spPr>
      </p:pic>
    </p:spTree>
    <p:extLst>
      <p:ext uri="{BB962C8B-B14F-4D97-AF65-F5344CB8AC3E}">
        <p14:creationId xmlns:p14="http://schemas.microsoft.com/office/powerpoint/2010/main" val="22280755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2E5FE-EF7C-497C-BA0A-61F50A4EADD0}"/>
              </a:ext>
            </a:extLst>
          </p:cNvPr>
          <p:cNvSpPr>
            <a:spLocks noGrp="1"/>
          </p:cNvSpPr>
          <p:nvPr>
            <p:ph type="title"/>
          </p:nvPr>
        </p:nvSpPr>
        <p:spPr>
          <a:xfrm>
            <a:off x="477303" y="167763"/>
            <a:ext cx="10972801" cy="883673"/>
          </a:xfrm>
        </p:spPr>
        <p:txBody>
          <a:bodyPr/>
          <a:lstStyle/>
          <a:p>
            <a:r>
              <a:rPr lang="en-US" dirty="0">
                <a:solidFill>
                  <a:schemeClr val="tx2"/>
                </a:solidFill>
              </a:rPr>
              <a:t>Array Replication</a:t>
            </a:r>
          </a:p>
        </p:txBody>
      </p:sp>
      <p:pic>
        <p:nvPicPr>
          <p:cNvPr id="4" name="Content Placeholder 3">
            <a:extLst>
              <a:ext uri="{FF2B5EF4-FFF2-40B4-BE49-F238E27FC236}">
                <a16:creationId xmlns:a16="http://schemas.microsoft.com/office/drawing/2014/main" id="{9B99E64D-A219-48D7-90E2-DA8C2E3561FE}"/>
              </a:ext>
            </a:extLst>
          </p:cNvPr>
          <p:cNvPicPr>
            <a:picLocks noGrp="1" noChangeAspect="1"/>
          </p:cNvPicPr>
          <p:nvPr>
            <p:ph idx="1"/>
          </p:nvPr>
        </p:nvPicPr>
        <p:blipFill>
          <a:blip r:embed="rId2"/>
          <a:stretch>
            <a:fillRect/>
          </a:stretch>
        </p:blipFill>
        <p:spPr>
          <a:xfrm>
            <a:off x="378371" y="1219200"/>
            <a:ext cx="10384221" cy="5029200"/>
          </a:xfrm>
          <a:prstGeom prst="rect">
            <a:avLst/>
          </a:prstGeom>
        </p:spPr>
      </p:pic>
    </p:spTree>
    <p:extLst>
      <p:ext uri="{BB962C8B-B14F-4D97-AF65-F5344CB8AC3E}">
        <p14:creationId xmlns:p14="http://schemas.microsoft.com/office/powerpoint/2010/main" val="39110955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7A949-F731-486B-8628-A47CB6B82B5A}"/>
              </a:ext>
            </a:extLst>
          </p:cNvPr>
          <p:cNvSpPr>
            <a:spLocks noGrp="1"/>
          </p:cNvSpPr>
          <p:nvPr>
            <p:ph type="title"/>
          </p:nvPr>
        </p:nvSpPr>
        <p:spPr>
          <a:xfrm>
            <a:off x="519343" y="256190"/>
            <a:ext cx="10972801" cy="883673"/>
          </a:xfrm>
        </p:spPr>
        <p:txBody>
          <a:bodyPr>
            <a:normAutofit/>
          </a:bodyPr>
          <a:lstStyle/>
          <a:p>
            <a:r>
              <a:rPr lang="en-US" dirty="0">
                <a:solidFill>
                  <a:schemeClr val="tx2"/>
                </a:solidFill>
              </a:rPr>
              <a:t>Array with default values</a:t>
            </a:r>
          </a:p>
        </p:txBody>
      </p:sp>
      <p:pic>
        <p:nvPicPr>
          <p:cNvPr id="6" name="Content Placeholder 5">
            <a:extLst>
              <a:ext uri="{FF2B5EF4-FFF2-40B4-BE49-F238E27FC236}">
                <a16:creationId xmlns:a16="http://schemas.microsoft.com/office/drawing/2014/main" id="{47A92DEC-C5D2-4057-A0BB-08161E2B93E9}"/>
              </a:ext>
            </a:extLst>
          </p:cNvPr>
          <p:cNvPicPr>
            <a:picLocks noGrp="1" noChangeAspect="1"/>
          </p:cNvPicPr>
          <p:nvPr>
            <p:ph idx="1"/>
          </p:nvPr>
        </p:nvPicPr>
        <p:blipFill>
          <a:blip r:embed="rId2"/>
          <a:stretch>
            <a:fillRect/>
          </a:stretch>
        </p:blipFill>
        <p:spPr>
          <a:xfrm>
            <a:off x="777766" y="1334814"/>
            <a:ext cx="10300917" cy="4913588"/>
          </a:xfrm>
          <a:prstGeom prst="rect">
            <a:avLst/>
          </a:prstGeom>
          <a:noFill/>
        </p:spPr>
      </p:pic>
    </p:spTree>
    <p:extLst>
      <p:ext uri="{BB962C8B-B14F-4D97-AF65-F5344CB8AC3E}">
        <p14:creationId xmlns:p14="http://schemas.microsoft.com/office/powerpoint/2010/main" val="39741317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560411-4440-4B9B-99BA-37993AB7A901}"/>
              </a:ext>
            </a:extLst>
          </p:cNvPr>
          <p:cNvPicPr>
            <a:picLocks noChangeAspect="1"/>
          </p:cNvPicPr>
          <p:nvPr/>
        </p:nvPicPr>
        <p:blipFill>
          <a:blip r:embed="rId2"/>
          <a:stretch>
            <a:fillRect/>
          </a:stretch>
        </p:blipFill>
        <p:spPr>
          <a:xfrm>
            <a:off x="3023349" y="2895554"/>
            <a:ext cx="6145301" cy="1066892"/>
          </a:xfrm>
          <a:prstGeom prst="rect">
            <a:avLst/>
          </a:prstGeom>
        </p:spPr>
      </p:pic>
      <p:pic>
        <p:nvPicPr>
          <p:cNvPr id="6" name="Picture 5">
            <a:extLst>
              <a:ext uri="{FF2B5EF4-FFF2-40B4-BE49-F238E27FC236}">
                <a16:creationId xmlns:a16="http://schemas.microsoft.com/office/drawing/2014/main" id="{292BFF55-C11E-4D4E-9AA3-7047D227B5D2}"/>
              </a:ext>
            </a:extLst>
          </p:cNvPr>
          <p:cNvPicPr>
            <a:picLocks noChangeAspect="1"/>
          </p:cNvPicPr>
          <p:nvPr/>
        </p:nvPicPr>
        <p:blipFill>
          <a:blip r:embed="rId2"/>
          <a:stretch>
            <a:fillRect/>
          </a:stretch>
        </p:blipFill>
        <p:spPr>
          <a:xfrm>
            <a:off x="3023349" y="2895554"/>
            <a:ext cx="6145301" cy="1066892"/>
          </a:xfrm>
          <a:prstGeom prst="rect">
            <a:avLst/>
          </a:prstGeom>
        </p:spPr>
      </p:pic>
      <p:pic>
        <p:nvPicPr>
          <p:cNvPr id="7" name="Picture 6">
            <a:extLst>
              <a:ext uri="{FF2B5EF4-FFF2-40B4-BE49-F238E27FC236}">
                <a16:creationId xmlns:a16="http://schemas.microsoft.com/office/drawing/2014/main" id="{EF96FE5A-6CAC-4DD4-BE0A-969CEE0FD1E8}"/>
              </a:ext>
            </a:extLst>
          </p:cNvPr>
          <p:cNvPicPr>
            <a:picLocks noChangeAspect="1"/>
          </p:cNvPicPr>
          <p:nvPr/>
        </p:nvPicPr>
        <p:blipFill>
          <a:blip r:embed="rId2"/>
          <a:stretch>
            <a:fillRect/>
          </a:stretch>
        </p:blipFill>
        <p:spPr>
          <a:xfrm>
            <a:off x="3023349" y="2895554"/>
            <a:ext cx="6145301" cy="1066892"/>
          </a:xfrm>
          <a:prstGeom prst="rect">
            <a:avLst/>
          </a:prstGeom>
        </p:spPr>
      </p:pic>
      <p:sp>
        <p:nvSpPr>
          <p:cNvPr id="2" name="Title 1">
            <a:extLst>
              <a:ext uri="{FF2B5EF4-FFF2-40B4-BE49-F238E27FC236}">
                <a16:creationId xmlns:a16="http://schemas.microsoft.com/office/drawing/2014/main" id="{2FBDAB4E-B7C6-4625-B576-F0BFE74B9A3B}"/>
              </a:ext>
            </a:extLst>
          </p:cNvPr>
          <p:cNvSpPr>
            <a:spLocks noGrp="1"/>
          </p:cNvSpPr>
          <p:nvPr>
            <p:ph type="title"/>
          </p:nvPr>
        </p:nvSpPr>
        <p:spPr>
          <a:xfrm>
            <a:off x="609599" y="245680"/>
            <a:ext cx="10972801" cy="883673"/>
          </a:xfrm>
        </p:spPr>
        <p:txBody>
          <a:bodyPr/>
          <a:lstStyle/>
          <a:p>
            <a:r>
              <a:rPr lang="en-US" dirty="0">
                <a:solidFill>
                  <a:schemeClr val="tx2"/>
                </a:solidFill>
              </a:rPr>
              <a:t>Array with default values</a:t>
            </a:r>
            <a:endParaRPr lang="en-US" dirty="0"/>
          </a:p>
        </p:txBody>
      </p:sp>
      <p:pic>
        <p:nvPicPr>
          <p:cNvPr id="9" name="Content Placeholder 8">
            <a:extLst>
              <a:ext uri="{FF2B5EF4-FFF2-40B4-BE49-F238E27FC236}">
                <a16:creationId xmlns:a16="http://schemas.microsoft.com/office/drawing/2014/main" id="{4AE824E8-E04C-4B4C-85A2-0227F2792BD0}"/>
              </a:ext>
            </a:extLst>
          </p:cNvPr>
          <p:cNvPicPr>
            <a:picLocks noGrp="1" noChangeAspect="1"/>
          </p:cNvPicPr>
          <p:nvPr>
            <p:ph idx="1"/>
          </p:nvPr>
        </p:nvPicPr>
        <p:blipFill>
          <a:blip r:embed="rId3"/>
          <a:stretch>
            <a:fillRect/>
          </a:stretch>
        </p:blipFill>
        <p:spPr>
          <a:xfrm>
            <a:off x="872359" y="1051034"/>
            <a:ext cx="10237075" cy="5150069"/>
          </a:xfrm>
          <a:prstGeom prst="rect">
            <a:avLst/>
          </a:prstGeom>
        </p:spPr>
      </p:pic>
    </p:spTree>
    <p:extLst>
      <p:ext uri="{BB962C8B-B14F-4D97-AF65-F5344CB8AC3E}">
        <p14:creationId xmlns:p14="http://schemas.microsoft.com/office/powerpoint/2010/main" val="35122046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6">
            <a:extLst>
              <a:ext uri="{FF2B5EF4-FFF2-40B4-BE49-F238E27FC236}">
                <a16:creationId xmlns:a16="http://schemas.microsoft.com/office/drawing/2014/main" id="{06629A88-DC35-4F72-9188-C339B515FDF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AA886E44-2A75-486C-B1D7-FD545EAD5844}" type="slidenum">
              <a:rPr lang="en-US" altLang="en-US" sz="1400"/>
              <a:pPr/>
              <a:t>94</a:t>
            </a:fld>
            <a:endParaRPr lang="en-US" altLang="en-US" sz="1400"/>
          </a:p>
        </p:txBody>
      </p:sp>
      <p:sp>
        <p:nvSpPr>
          <p:cNvPr id="75779" name="Rectangle 5">
            <a:extLst>
              <a:ext uri="{FF2B5EF4-FFF2-40B4-BE49-F238E27FC236}">
                <a16:creationId xmlns:a16="http://schemas.microsoft.com/office/drawing/2014/main" id="{D96CCD63-EFF8-4453-9F2B-3200197FAA6D}"/>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200"/>
          </a:p>
        </p:txBody>
      </p:sp>
      <p:sp>
        <p:nvSpPr>
          <p:cNvPr id="75781" name="Rectangle 2">
            <a:extLst>
              <a:ext uri="{FF2B5EF4-FFF2-40B4-BE49-F238E27FC236}">
                <a16:creationId xmlns:a16="http://schemas.microsoft.com/office/drawing/2014/main" id="{3F445A62-E20F-4D69-8539-280E849AA657}"/>
              </a:ext>
            </a:extLst>
          </p:cNvPr>
          <p:cNvSpPr>
            <a:spLocks noGrp="1" noChangeArrowheads="1"/>
          </p:cNvSpPr>
          <p:nvPr>
            <p:ph type="title"/>
          </p:nvPr>
        </p:nvSpPr>
        <p:spPr>
          <a:xfrm>
            <a:off x="0" y="0"/>
            <a:ext cx="9982200" cy="990600"/>
          </a:xfrm>
        </p:spPr>
        <p:txBody>
          <a:bodyPr/>
          <a:lstStyle/>
          <a:p>
            <a:r>
              <a:rPr lang="en-US" altLang="en-US" dirty="0">
                <a:solidFill>
                  <a:schemeClr val="tx2"/>
                </a:solidFill>
              </a:rPr>
              <a:t>The foreach loop</a:t>
            </a:r>
          </a:p>
        </p:txBody>
      </p:sp>
      <p:sp>
        <p:nvSpPr>
          <p:cNvPr id="75782" name="Rectangle 3">
            <a:extLst>
              <a:ext uri="{FF2B5EF4-FFF2-40B4-BE49-F238E27FC236}">
                <a16:creationId xmlns:a16="http://schemas.microsoft.com/office/drawing/2014/main" id="{A95F9F25-EAF3-4295-9E3E-324BBA3E8FAC}"/>
              </a:ext>
            </a:extLst>
          </p:cNvPr>
          <p:cNvSpPr>
            <a:spLocks noGrp="1" noChangeArrowheads="1"/>
          </p:cNvSpPr>
          <p:nvPr>
            <p:ph type="body" idx="1"/>
          </p:nvPr>
        </p:nvSpPr>
        <p:spPr>
          <a:xfrm>
            <a:off x="534255" y="821933"/>
            <a:ext cx="10212513" cy="5465851"/>
          </a:xfrm>
        </p:spPr>
        <p:txBody>
          <a:bodyPr>
            <a:normAutofit/>
          </a:bodyPr>
          <a:lstStyle/>
          <a:p>
            <a:pPr>
              <a:buFontTx/>
              <a:buNone/>
            </a:pPr>
            <a:r>
              <a:rPr lang="en-US" altLang="en-US" sz="2400" dirty="0"/>
              <a:t>module </a:t>
            </a:r>
            <a:r>
              <a:rPr lang="en-US" altLang="en-US" sz="2400" dirty="0" err="1"/>
              <a:t>foreach_loop</a:t>
            </a:r>
            <a:r>
              <a:rPr lang="en-US" altLang="en-US" sz="2400" dirty="0"/>
              <a:t> ();</a:t>
            </a:r>
          </a:p>
          <a:p>
            <a:pPr>
              <a:buFontTx/>
              <a:buNone/>
            </a:pPr>
            <a:r>
              <a:rPr lang="en-US" altLang="en-US" sz="2400" dirty="0"/>
              <a:t> byte a [10] = '{0,6,7,4,5,66,77,99,22,11}; </a:t>
            </a:r>
          </a:p>
          <a:p>
            <a:pPr>
              <a:buFontTx/>
              <a:buNone/>
            </a:pPr>
            <a:r>
              <a:rPr lang="en-US" altLang="en-US" sz="2400" dirty="0"/>
              <a:t>   initial </a:t>
            </a:r>
          </a:p>
          <a:p>
            <a:pPr>
              <a:buFontTx/>
              <a:buNone/>
            </a:pPr>
            <a:r>
              <a:rPr lang="en-US" altLang="en-US" sz="2400" dirty="0"/>
              <a:t>        begin </a:t>
            </a:r>
          </a:p>
          <a:p>
            <a:pPr>
              <a:buFontTx/>
              <a:buNone/>
            </a:pPr>
            <a:r>
              <a:rPr lang="en-US" altLang="en-US" sz="2400" dirty="0"/>
              <a:t>           foreach (a[</a:t>
            </a:r>
            <a:r>
              <a:rPr lang="en-US" altLang="en-US" sz="2400" dirty="0" err="1"/>
              <a:t>i</a:t>
            </a:r>
            <a:r>
              <a:rPr lang="en-US" altLang="en-US" sz="2400" dirty="0"/>
              <a:t>]) </a:t>
            </a:r>
          </a:p>
          <a:p>
            <a:pPr>
              <a:buFontTx/>
              <a:buNone/>
            </a:pPr>
            <a:r>
              <a:rPr lang="en-US" altLang="en-US" sz="2400" dirty="0"/>
              <a:t>              begin</a:t>
            </a:r>
          </a:p>
          <a:p>
            <a:pPr>
              <a:buFontTx/>
              <a:buNone/>
            </a:pPr>
            <a:r>
              <a:rPr lang="en-US" altLang="en-US" sz="2400" dirty="0"/>
              <a:t>              $display ("Value of a is %d",</a:t>
            </a:r>
            <a:r>
              <a:rPr lang="en-US" altLang="en-US" sz="2400" dirty="0" err="1"/>
              <a:t>i</a:t>
            </a:r>
            <a:r>
              <a:rPr lang="en-US" altLang="en-US" sz="2400" dirty="0"/>
              <a:t>);</a:t>
            </a:r>
          </a:p>
          <a:p>
            <a:pPr>
              <a:buFontTx/>
              <a:buNone/>
            </a:pPr>
            <a:r>
              <a:rPr lang="en-US" altLang="en-US" sz="2400" dirty="0"/>
              <a:t>             end</a:t>
            </a:r>
          </a:p>
          <a:p>
            <a:pPr>
              <a:buFontTx/>
              <a:buNone/>
            </a:pPr>
            <a:r>
              <a:rPr lang="en-US" altLang="en-US" sz="2400" dirty="0"/>
              <a:t>       end </a:t>
            </a:r>
          </a:p>
          <a:p>
            <a:pPr>
              <a:buFontTx/>
              <a:buNone/>
            </a:pPr>
            <a:r>
              <a:rPr lang="en-US" altLang="en-US" sz="2400" dirty="0"/>
              <a:t>endmodule </a:t>
            </a:r>
          </a:p>
          <a:p>
            <a:pPr>
              <a:buFontTx/>
              <a:buNone/>
            </a:pPr>
            <a:endParaRPr lang="en-US" altLang="en-US" sz="2400" dirty="0"/>
          </a:p>
        </p:txBody>
      </p:sp>
    </p:spTree>
    <p:extLst>
      <p:ext uri="{BB962C8B-B14F-4D97-AF65-F5344CB8AC3E}">
        <p14:creationId xmlns:p14="http://schemas.microsoft.com/office/powerpoint/2010/main" val="718652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Number Placeholder 5">
            <a:extLst>
              <a:ext uri="{FF2B5EF4-FFF2-40B4-BE49-F238E27FC236}">
                <a16:creationId xmlns:a16="http://schemas.microsoft.com/office/drawing/2014/main" id="{9722CF70-A820-4015-8712-585BECC2F60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7CDC3D2-6A01-4839-8C15-D96854741C25}" type="slidenum">
              <a:rPr lang="en-US" altLang="en-US" sz="1400"/>
              <a:pPr/>
              <a:t>95</a:t>
            </a:fld>
            <a:endParaRPr lang="en-US" altLang="en-US" sz="1400"/>
          </a:p>
        </p:txBody>
      </p:sp>
      <p:sp>
        <p:nvSpPr>
          <p:cNvPr id="109571" name="Footer Placeholder 4">
            <a:extLst>
              <a:ext uri="{FF2B5EF4-FFF2-40B4-BE49-F238E27FC236}">
                <a16:creationId xmlns:a16="http://schemas.microsoft.com/office/drawing/2014/main" id="{4A511C6C-A307-450E-8D46-FE9B9FB0F9AE}"/>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200"/>
          </a:p>
        </p:txBody>
      </p:sp>
      <p:sp>
        <p:nvSpPr>
          <p:cNvPr id="109573" name="Rectangle 2">
            <a:extLst>
              <a:ext uri="{FF2B5EF4-FFF2-40B4-BE49-F238E27FC236}">
                <a16:creationId xmlns:a16="http://schemas.microsoft.com/office/drawing/2014/main" id="{9E05892C-0382-4540-A88A-D29492A471B0}"/>
              </a:ext>
            </a:extLst>
          </p:cNvPr>
          <p:cNvSpPr>
            <a:spLocks noGrp="1" noChangeArrowheads="1"/>
          </p:cNvSpPr>
          <p:nvPr>
            <p:ph type="title" idx="4294967295"/>
          </p:nvPr>
        </p:nvSpPr>
        <p:spPr>
          <a:xfrm>
            <a:off x="93324" y="151544"/>
            <a:ext cx="7772400" cy="1447800"/>
          </a:xfrm>
          <a:ln w="3175">
            <a:solidFill>
              <a:schemeClr val="bg1"/>
            </a:solidFill>
            <a:miter lim="800000"/>
            <a:headEnd/>
            <a:tailEnd/>
          </a:ln>
        </p:spPr>
        <p:txBody>
          <a:bodyPr/>
          <a:lstStyle/>
          <a:p>
            <a:r>
              <a:rPr lang="en-US" altLang="en-US" dirty="0">
                <a:solidFill>
                  <a:schemeClr val="tx2"/>
                </a:solidFill>
              </a:rPr>
              <a:t>System Verilog Type casting</a:t>
            </a:r>
          </a:p>
        </p:txBody>
      </p:sp>
      <p:sp>
        <p:nvSpPr>
          <p:cNvPr id="109574" name="Rectangle 3">
            <a:extLst>
              <a:ext uri="{FF2B5EF4-FFF2-40B4-BE49-F238E27FC236}">
                <a16:creationId xmlns:a16="http://schemas.microsoft.com/office/drawing/2014/main" id="{3393C45A-A5C0-41C1-BAEC-0F32273CDC45}"/>
              </a:ext>
            </a:extLst>
          </p:cNvPr>
          <p:cNvSpPr>
            <a:spLocks noGrp="1" noChangeArrowheads="1"/>
          </p:cNvSpPr>
          <p:nvPr>
            <p:ph type="body" idx="4294967295"/>
          </p:nvPr>
        </p:nvSpPr>
        <p:spPr>
          <a:xfrm>
            <a:off x="482885" y="1089060"/>
            <a:ext cx="11250203" cy="5006939"/>
          </a:xfrm>
        </p:spPr>
        <p:txBody>
          <a:bodyPr>
            <a:normAutofit/>
          </a:bodyPr>
          <a:lstStyle/>
          <a:p>
            <a:pPr>
              <a:lnSpc>
                <a:spcPct val="90000"/>
              </a:lnSpc>
            </a:pPr>
            <a:r>
              <a:rPr lang="en-US" altLang="en-US" sz="2400" dirty="0"/>
              <a:t>SystemVerilog  extends Verilog automatic conversion with a type cast operator. </a:t>
            </a:r>
          </a:p>
          <a:p>
            <a:pPr>
              <a:lnSpc>
                <a:spcPct val="90000"/>
              </a:lnSpc>
            </a:pPr>
            <a:r>
              <a:rPr lang="en-US" altLang="en-US" sz="2400" dirty="0"/>
              <a:t>Type casting allows the designer to specify that a conversion should occur at any point during the evaluation of an expression , instead of just as part of an assignment.</a:t>
            </a:r>
          </a:p>
          <a:p>
            <a:pPr>
              <a:lnSpc>
                <a:spcPct val="90000"/>
              </a:lnSpc>
            </a:pPr>
            <a:r>
              <a:rPr lang="en-US" altLang="en-US" sz="2400" dirty="0"/>
              <a:t>The syntax of type casting is </a:t>
            </a:r>
          </a:p>
          <a:p>
            <a:pPr>
              <a:lnSpc>
                <a:spcPct val="90000"/>
              </a:lnSpc>
              <a:buFontTx/>
              <a:buNone/>
            </a:pPr>
            <a:r>
              <a:rPr lang="en-US" altLang="en-US" sz="2400" dirty="0"/>
              <a:t>                                       type `( expression)</a:t>
            </a:r>
          </a:p>
          <a:p>
            <a:pPr>
              <a:lnSpc>
                <a:spcPct val="90000"/>
              </a:lnSpc>
            </a:pPr>
            <a:r>
              <a:rPr lang="en-US" altLang="en-US" sz="2400" dirty="0"/>
              <a:t>This syntax is different from C which uses the format (type) expression.</a:t>
            </a:r>
          </a:p>
          <a:p>
            <a:pPr>
              <a:lnSpc>
                <a:spcPct val="90000"/>
              </a:lnSpc>
            </a:pPr>
            <a:r>
              <a:rPr lang="en-US" altLang="en-US" sz="2400" dirty="0"/>
              <a:t>The different syntax is necessary to maintain backward compatibility with how </a:t>
            </a:r>
            <a:r>
              <a:rPr lang="en-US" altLang="en-US" sz="2400" dirty="0" err="1"/>
              <a:t>verilog</a:t>
            </a:r>
            <a:r>
              <a:rPr lang="en-US" altLang="en-US" sz="2400" dirty="0"/>
              <a:t> uses parentheses and to provide additional casting capabilities not in C.</a:t>
            </a:r>
          </a:p>
          <a:p>
            <a:pPr>
              <a:lnSpc>
                <a:spcPct val="90000"/>
              </a:lnSpc>
            </a:pPr>
            <a:endParaRPr lang="en-US" altLang="en-US" sz="2400" dirty="0"/>
          </a:p>
          <a:p>
            <a:pPr>
              <a:lnSpc>
                <a:spcPct val="90000"/>
              </a:lnSpc>
              <a:buFontTx/>
              <a:buNone/>
            </a:pPr>
            <a:endParaRPr lang="en-US" altLang="en-US" sz="2400"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Number Placeholder 5">
            <a:extLst>
              <a:ext uri="{FF2B5EF4-FFF2-40B4-BE49-F238E27FC236}">
                <a16:creationId xmlns:a16="http://schemas.microsoft.com/office/drawing/2014/main" id="{9972FC12-CF4E-4512-98AB-3FABA821947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D8C190E-CECD-40EA-878C-CA2C91D536BC}" type="slidenum">
              <a:rPr lang="en-US" altLang="en-US" sz="1400"/>
              <a:pPr/>
              <a:t>96</a:t>
            </a:fld>
            <a:endParaRPr lang="en-US" altLang="en-US" sz="1400"/>
          </a:p>
        </p:txBody>
      </p:sp>
      <p:sp>
        <p:nvSpPr>
          <p:cNvPr id="110595" name="Footer Placeholder 4">
            <a:extLst>
              <a:ext uri="{FF2B5EF4-FFF2-40B4-BE49-F238E27FC236}">
                <a16:creationId xmlns:a16="http://schemas.microsoft.com/office/drawing/2014/main" id="{31994FE1-F13A-43BF-A810-389EFE85C07C}"/>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200"/>
          </a:p>
        </p:txBody>
      </p:sp>
      <p:sp>
        <p:nvSpPr>
          <p:cNvPr id="110597" name="Rectangle 2">
            <a:extLst>
              <a:ext uri="{FF2B5EF4-FFF2-40B4-BE49-F238E27FC236}">
                <a16:creationId xmlns:a16="http://schemas.microsoft.com/office/drawing/2014/main" id="{F76EEBA9-640F-4950-AFCF-24FFBDC2E6FE}"/>
              </a:ext>
            </a:extLst>
          </p:cNvPr>
          <p:cNvSpPr>
            <a:spLocks noGrp="1" noChangeArrowheads="1"/>
          </p:cNvSpPr>
          <p:nvPr>
            <p:ph type="title" idx="4294967295"/>
          </p:nvPr>
        </p:nvSpPr>
        <p:spPr>
          <a:xfrm>
            <a:off x="143838" y="0"/>
            <a:ext cx="9838362" cy="1143000"/>
          </a:xfrm>
          <a:ln w="3175">
            <a:solidFill>
              <a:schemeClr val="bg1"/>
            </a:solidFill>
            <a:miter lim="800000"/>
            <a:headEnd/>
            <a:tailEnd/>
          </a:ln>
        </p:spPr>
        <p:txBody>
          <a:bodyPr/>
          <a:lstStyle/>
          <a:p>
            <a:r>
              <a:rPr lang="en-US" altLang="en-US" dirty="0">
                <a:solidFill>
                  <a:schemeClr val="tx2"/>
                </a:solidFill>
              </a:rPr>
              <a:t>SystemVerilog Type casting</a:t>
            </a:r>
          </a:p>
        </p:txBody>
      </p:sp>
      <p:sp>
        <p:nvSpPr>
          <p:cNvPr id="110598" name="Rectangle 3">
            <a:extLst>
              <a:ext uri="{FF2B5EF4-FFF2-40B4-BE49-F238E27FC236}">
                <a16:creationId xmlns:a16="http://schemas.microsoft.com/office/drawing/2014/main" id="{DEE2E5CF-CB67-4354-8F36-374E09343698}"/>
              </a:ext>
            </a:extLst>
          </p:cNvPr>
          <p:cNvSpPr>
            <a:spLocks noGrp="1" noChangeArrowheads="1"/>
          </p:cNvSpPr>
          <p:nvPr>
            <p:ph type="body" idx="4294967295"/>
          </p:nvPr>
        </p:nvSpPr>
        <p:spPr>
          <a:xfrm>
            <a:off x="143838" y="616449"/>
            <a:ext cx="10952252" cy="5640513"/>
          </a:xfrm>
        </p:spPr>
        <p:txBody>
          <a:bodyPr>
            <a:normAutofit/>
          </a:bodyPr>
          <a:lstStyle/>
          <a:p>
            <a:pPr>
              <a:lnSpc>
                <a:spcPct val="90000"/>
              </a:lnSpc>
              <a:buFontTx/>
              <a:buNone/>
            </a:pPr>
            <a:r>
              <a:rPr lang="en-US" altLang="en-US" sz="2400" dirty="0">
                <a:solidFill>
                  <a:schemeClr val="tx2"/>
                </a:solidFill>
              </a:rPr>
              <a:t>Verilog representation:</a:t>
            </a:r>
          </a:p>
          <a:p>
            <a:pPr>
              <a:lnSpc>
                <a:spcPct val="90000"/>
              </a:lnSpc>
              <a:buFontTx/>
              <a:buNone/>
            </a:pPr>
            <a:r>
              <a:rPr lang="en-US" altLang="en-US" sz="2400" dirty="0"/>
              <a:t>     reg [63:0] a, y ,temp;</a:t>
            </a:r>
          </a:p>
          <a:p>
            <a:pPr>
              <a:lnSpc>
                <a:spcPct val="90000"/>
              </a:lnSpc>
              <a:buFontTx/>
              <a:buNone/>
            </a:pPr>
            <a:r>
              <a:rPr lang="en-US" altLang="en-US" sz="2400" dirty="0"/>
              <a:t>     real r;</a:t>
            </a:r>
          </a:p>
          <a:p>
            <a:pPr>
              <a:lnSpc>
                <a:spcPct val="90000"/>
              </a:lnSpc>
              <a:buFontTx/>
              <a:buNone/>
            </a:pPr>
            <a:r>
              <a:rPr lang="en-US" altLang="en-US" sz="2400" dirty="0"/>
              <a:t>     temp= r ** 3;  // convert result to 64-bit integer</a:t>
            </a:r>
          </a:p>
          <a:p>
            <a:pPr>
              <a:lnSpc>
                <a:spcPct val="90000"/>
              </a:lnSpc>
              <a:buFontTx/>
              <a:buNone/>
            </a:pPr>
            <a:r>
              <a:rPr lang="en-US" altLang="en-US" sz="2400" dirty="0"/>
              <a:t>     y= a + temp;</a:t>
            </a:r>
          </a:p>
          <a:p>
            <a:pPr>
              <a:lnSpc>
                <a:spcPct val="90000"/>
              </a:lnSpc>
              <a:buFontTx/>
              <a:buNone/>
            </a:pPr>
            <a:r>
              <a:rPr lang="en-US" altLang="en-US" sz="2400" dirty="0">
                <a:solidFill>
                  <a:schemeClr val="tx2"/>
                </a:solidFill>
              </a:rPr>
              <a:t>SystemVerilog representation:</a:t>
            </a:r>
          </a:p>
          <a:p>
            <a:pPr>
              <a:lnSpc>
                <a:spcPct val="90000"/>
              </a:lnSpc>
              <a:buFontTx/>
              <a:buNone/>
            </a:pPr>
            <a:r>
              <a:rPr lang="en-US" altLang="en-US" sz="2400" dirty="0"/>
              <a:t>     longint  a, y;</a:t>
            </a:r>
          </a:p>
          <a:p>
            <a:pPr>
              <a:lnSpc>
                <a:spcPct val="90000"/>
              </a:lnSpc>
              <a:buFontTx/>
              <a:buNone/>
            </a:pPr>
            <a:r>
              <a:rPr lang="en-US" altLang="en-US" sz="2400" dirty="0"/>
              <a:t>    real r;</a:t>
            </a:r>
          </a:p>
          <a:p>
            <a:pPr>
              <a:lnSpc>
                <a:spcPct val="90000"/>
              </a:lnSpc>
              <a:buFontTx/>
              <a:buNone/>
            </a:pPr>
            <a:r>
              <a:rPr lang="en-US" altLang="en-US" sz="2400" dirty="0"/>
              <a:t>      y=  a + longint `( r ** 3)</a:t>
            </a:r>
          </a:p>
          <a:p>
            <a:pPr>
              <a:lnSpc>
                <a:spcPct val="90000"/>
              </a:lnSpc>
            </a:pPr>
            <a:r>
              <a:rPr lang="en-US" altLang="en-US" sz="2400" dirty="0"/>
              <a:t>Using  SystemVerilog types and type casting , the Verilog example  can be coded without the use of a temporary variable.</a:t>
            </a:r>
          </a:p>
          <a:p>
            <a:pPr>
              <a:lnSpc>
                <a:spcPct val="90000"/>
              </a:lnSpc>
              <a:buFontTx/>
              <a:buNone/>
            </a:pPr>
            <a:endParaRPr lang="en-US" altLang="en-US" sz="2400"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1B95A-73A0-4A9E-BB0D-7313A2273C11}"/>
              </a:ext>
            </a:extLst>
          </p:cNvPr>
          <p:cNvSpPr>
            <a:spLocks noGrp="1"/>
          </p:cNvSpPr>
          <p:nvPr>
            <p:ph type="title"/>
          </p:nvPr>
        </p:nvSpPr>
        <p:spPr/>
        <p:txBody>
          <a:bodyPr/>
          <a:lstStyle/>
          <a:p>
            <a:r>
              <a:rPr lang="en-US">
                <a:solidFill>
                  <a:schemeClr val="tx2"/>
                </a:solidFill>
              </a:rPr>
              <a:t>References</a:t>
            </a:r>
          </a:p>
        </p:txBody>
      </p:sp>
      <p:sp>
        <p:nvSpPr>
          <p:cNvPr id="3" name="Content Placeholder 2">
            <a:extLst>
              <a:ext uri="{FF2B5EF4-FFF2-40B4-BE49-F238E27FC236}">
                <a16:creationId xmlns:a16="http://schemas.microsoft.com/office/drawing/2014/main" id="{9C40EE01-EE78-4694-B4A8-1E813379106D}"/>
              </a:ext>
            </a:extLst>
          </p:cNvPr>
          <p:cNvSpPr>
            <a:spLocks noGrp="1"/>
          </p:cNvSpPr>
          <p:nvPr>
            <p:ph sz="quarter" idx="28"/>
          </p:nvPr>
        </p:nvSpPr>
        <p:spPr>
          <a:xfrm>
            <a:off x="571370" y="1284270"/>
            <a:ext cx="11010900" cy="4964131"/>
          </a:xfrm>
        </p:spPr>
        <p:txBody>
          <a:bodyPr/>
          <a:lstStyle/>
          <a:p>
            <a:r>
              <a:rPr lang="en-US" dirty="0"/>
              <a:t>SystemVerilog for design – Stuart Sutherland</a:t>
            </a:r>
          </a:p>
          <a:p>
            <a:r>
              <a:rPr lang="en-US" dirty="0"/>
              <a:t>SystemVerilog 3.1a Language Reference Manual</a:t>
            </a:r>
          </a:p>
          <a:p>
            <a:r>
              <a:rPr lang="en-US">
                <a:hlinkClick r:id="rId2"/>
              </a:rPr>
              <a:t>http</a:t>
            </a:r>
            <a:r>
              <a:rPr lang="en-US" dirty="0">
                <a:hlinkClick r:id="rId2"/>
              </a:rPr>
              <a:t>://www.sunburst-design.com/papers/</a:t>
            </a:r>
            <a:endParaRPr lang="en-US" dirty="0"/>
          </a:p>
          <a:p>
            <a:pPr marL="0" indent="0">
              <a:buNone/>
            </a:pPr>
            <a:endParaRPr lang="en-US" dirty="0"/>
          </a:p>
        </p:txBody>
      </p:sp>
    </p:spTree>
    <p:extLst>
      <p:ext uri="{BB962C8B-B14F-4D97-AF65-F5344CB8AC3E}">
        <p14:creationId xmlns:p14="http://schemas.microsoft.com/office/powerpoint/2010/main" val="9468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AECAF6-7816-4BC0-9DBC-5CE9E4EB996E}"/>
              </a:ext>
            </a:extLst>
          </p:cNvPr>
          <p:cNvSpPr>
            <a:spLocks noGrp="1"/>
          </p:cNvSpPr>
          <p:nvPr>
            <p:ph type="title"/>
          </p:nvPr>
        </p:nvSpPr>
        <p:spPr/>
        <p:txBody>
          <a:bodyPr/>
          <a:lstStyle/>
          <a:p>
            <a:r>
              <a:rPr lang="en-US" dirty="0"/>
              <a:t>Legal Disclaimers/Acknowledgements</a:t>
            </a:r>
          </a:p>
        </p:txBody>
      </p:sp>
      <p:sp>
        <p:nvSpPr>
          <p:cNvPr id="5" name="Content Placeholder 4">
            <a:extLst>
              <a:ext uri="{FF2B5EF4-FFF2-40B4-BE49-F238E27FC236}">
                <a16:creationId xmlns:a16="http://schemas.microsoft.com/office/drawing/2014/main" id="{EDC34D6D-5B16-4222-88CA-A53DE68F2B3A}"/>
              </a:ext>
            </a:extLst>
          </p:cNvPr>
          <p:cNvSpPr>
            <a:spLocks noGrp="1"/>
          </p:cNvSpPr>
          <p:nvPr>
            <p:ph sz="quarter" idx="28"/>
          </p:nvPr>
        </p:nvSpPr>
        <p:spPr/>
        <p:txBody>
          <a:bodyPr>
            <a:normAutofit/>
          </a:bodyPr>
          <a:lstStyle/>
          <a:p>
            <a:r>
              <a:rPr lang="en-US" sz="2000" dirty="0"/>
              <a:t>Intel technologies may require enabled hardware, software or service activation</a:t>
            </a:r>
          </a:p>
          <a:p>
            <a:r>
              <a:rPr lang="en-US" sz="2000" dirty="0"/>
              <a:t>No product or component can be absolutely secure</a:t>
            </a:r>
          </a:p>
          <a:p>
            <a:r>
              <a:rPr lang="en-US" sz="2000" dirty="0"/>
              <a:t>Your costs and results may vary</a:t>
            </a:r>
          </a:p>
          <a:p>
            <a:r>
              <a:rPr lang="en-US" sz="2000" dirty="0"/>
              <a:t>Intel, the Intel logo, and other Intel marks are trademarks of Intel Corporation or its subsidiaries.  Other names and brands may be claimed as the property of others</a:t>
            </a:r>
          </a:p>
          <a:p>
            <a:r>
              <a:rPr lang="en-US" sz="2000" dirty="0"/>
              <a:t>OpenCL and the OpenCL logo are trademarks of Apple Inc. used by permission by </a:t>
            </a:r>
            <a:r>
              <a:rPr lang="en-US" sz="2000" dirty="0" err="1"/>
              <a:t>Khronos</a:t>
            </a:r>
            <a:endParaRPr lang="en-US" sz="2000" dirty="0"/>
          </a:p>
          <a:p>
            <a:r>
              <a:rPr lang="en-US" sz="2000" dirty="0"/>
              <a:t>*Other names and brands may be claimed as the property of others</a:t>
            </a:r>
          </a:p>
          <a:p>
            <a:endParaRPr lang="en-US" sz="2000" dirty="0"/>
          </a:p>
          <a:p>
            <a:endParaRPr lang="en-US" sz="2000" dirty="0"/>
          </a:p>
        </p:txBody>
      </p:sp>
    </p:spTree>
    <p:custDataLst>
      <p:tags r:id="rId1"/>
    </p:custDataLst>
    <p:extLst>
      <p:ext uri="{BB962C8B-B14F-4D97-AF65-F5344CB8AC3E}">
        <p14:creationId xmlns:p14="http://schemas.microsoft.com/office/powerpoint/2010/main" val="3573131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AECAF6-7816-4BC0-9DBC-5CE9E4EB996E}"/>
              </a:ext>
            </a:extLst>
          </p:cNvPr>
          <p:cNvSpPr>
            <a:spLocks noGrp="1"/>
          </p:cNvSpPr>
          <p:nvPr>
            <p:ph type="title"/>
          </p:nvPr>
        </p:nvSpPr>
        <p:spPr/>
        <p:txBody>
          <a:bodyPr/>
          <a:lstStyle/>
          <a:p>
            <a:r>
              <a:rPr lang="en-US" dirty="0"/>
              <a:t>Legal Disclaimers/Acknowledgements</a:t>
            </a:r>
          </a:p>
        </p:txBody>
      </p:sp>
      <p:sp>
        <p:nvSpPr>
          <p:cNvPr id="5" name="Content Placeholder 4">
            <a:extLst>
              <a:ext uri="{FF2B5EF4-FFF2-40B4-BE49-F238E27FC236}">
                <a16:creationId xmlns:a16="http://schemas.microsoft.com/office/drawing/2014/main" id="{EDC34D6D-5B16-4222-88CA-A53DE68F2B3A}"/>
              </a:ext>
            </a:extLst>
          </p:cNvPr>
          <p:cNvSpPr>
            <a:spLocks noGrp="1"/>
          </p:cNvSpPr>
          <p:nvPr>
            <p:ph sz="quarter" idx="28"/>
          </p:nvPr>
        </p:nvSpPr>
        <p:spPr/>
        <p:txBody>
          <a:bodyPr>
            <a:normAutofit fontScale="55000" lnSpcReduction="20000"/>
          </a:bodyPr>
          <a:lstStyle/>
          <a:p>
            <a:r>
              <a:rPr lang="en-US" dirty="0"/>
              <a:t>Software and workloads used in performance tests may have been optimized for performance only on Intel microprocessors.  </a:t>
            </a:r>
          </a:p>
          <a:p>
            <a:r>
              <a:rPr lang="en-US" dirty="0"/>
              <a:t>Performance tests, such as </a:t>
            </a:r>
            <a:r>
              <a:rPr lang="en-US" dirty="0" err="1"/>
              <a:t>SYSmark</a:t>
            </a:r>
            <a:r>
              <a:rPr lang="en-US" dirty="0"/>
              <a:t> and </a:t>
            </a:r>
            <a:r>
              <a:rPr lang="en-US" dirty="0" err="1"/>
              <a:t>MobileMark</a:t>
            </a:r>
            <a:r>
              <a:rPr lang="en-US" dirty="0"/>
              <a:t>,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For more complete information visit www.intel.com/benchmarks.</a:t>
            </a:r>
          </a:p>
          <a:p>
            <a:r>
              <a:rPr lang="en-US" dirty="0"/>
              <a:t>Performance results are based on testing as of dates shown in configurations and may not reflect all publicly available ​updates.  See backup for configuration details.  No product or component can be absolutely secure. </a:t>
            </a:r>
          </a:p>
          <a:p>
            <a:r>
              <a:rPr lang="en-US" dirty="0"/>
              <a:t>Your costs and results may vary. </a:t>
            </a:r>
          </a:p>
          <a:p>
            <a:r>
              <a:rPr lang="en-US" dirty="0"/>
              <a:t>Intel technologies may require enabled hardware, software or service activation</a:t>
            </a:r>
          </a:p>
          <a:p>
            <a:r>
              <a:rPr lang="en-US" dirty="0"/>
              <a:t>No product or component can be absolutely secure</a:t>
            </a:r>
          </a:p>
          <a:p>
            <a:r>
              <a:rPr lang="en-US" dirty="0"/>
              <a:t>Your costs and results may vary</a:t>
            </a:r>
          </a:p>
          <a:p>
            <a:r>
              <a:rPr lang="en-US" dirty="0"/>
              <a:t>Intel, the Intel logo, and other Intel marks are trademarks of Intel Corporation or its subsidiaries.  Other names and brands may be claimed as the property of others</a:t>
            </a:r>
          </a:p>
          <a:p>
            <a:r>
              <a:rPr lang="en-US" dirty="0"/>
              <a:t>OpenCL and the OpenCL logo are trademarks of Apple Inc. used by permission by </a:t>
            </a:r>
            <a:r>
              <a:rPr lang="en-US" dirty="0" err="1"/>
              <a:t>Khronos</a:t>
            </a:r>
            <a:endParaRPr lang="en-US" dirty="0"/>
          </a:p>
          <a:p>
            <a:r>
              <a:rPr lang="en-US" dirty="0"/>
              <a:t>*Other names and brands may be claimed as the property of others</a:t>
            </a:r>
          </a:p>
          <a:p>
            <a:endParaRPr lang="en-US" dirty="0"/>
          </a:p>
          <a:p>
            <a:endParaRPr lang="en-US" dirty="0"/>
          </a:p>
        </p:txBody>
      </p:sp>
      <p:sp>
        <p:nvSpPr>
          <p:cNvPr id="6" name="TextBox 5">
            <a:extLst>
              <a:ext uri="{FF2B5EF4-FFF2-40B4-BE49-F238E27FC236}">
                <a16:creationId xmlns:a16="http://schemas.microsoft.com/office/drawing/2014/main" id="{7F5E7E67-D35A-449D-A703-6D9E61BAE515}"/>
              </a:ext>
            </a:extLst>
          </p:cNvPr>
          <p:cNvSpPr txBox="1"/>
          <p:nvPr/>
        </p:nvSpPr>
        <p:spPr>
          <a:xfrm>
            <a:off x="2590800" y="0"/>
            <a:ext cx="7867650" cy="758028"/>
          </a:xfrm>
          <a:prstGeom prst="rect">
            <a:avLst/>
          </a:prstGeom>
          <a:noFill/>
          <a:ln>
            <a:solidFill>
              <a:schemeClr val="accent5"/>
            </a:solidFill>
          </a:ln>
        </p:spPr>
        <p:txBody>
          <a:bodyPr vert="horz" wrap="square" lIns="45720" tIns="45720" rIns="45720" bIns="45720" rtlCol="0">
            <a:spAutoFit/>
          </a:bodyPr>
          <a:lstStyle/>
          <a:p>
            <a:r>
              <a:rPr lang="en-US" sz="1600" dirty="0">
                <a:solidFill>
                  <a:schemeClr val="accent4"/>
                </a:solidFill>
              </a:rPr>
              <a:t>If the presentation includes any performance claims, use this slide instead of slide 10 (and remove this box). Also, follow steps 2-5 on </a:t>
            </a:r>
            <a:r>
              <a:rPr lang="en-US" sz="1600" dirty="0">
                <a:solidFill>
                  <a:schemeClr val="accent5"/>
                </a:solidFill>
                <a:hlinkClick r:id="rId3"/>
              </a:rPr>
              <a:t>https://legal.intel.com/Marketing/Pages/Notices%20and%20Disclaimers.aspx</a:t>
            </a:r>
            <a:r>
              <a:rPr lang="en-US" sz="1600" dirty="0">
                <a:solidFill>
                  <a:schemeClr val="accent5"/>
                </a:solidFill>
              </a:rPr>
              <a:t>. </a:t>
            </a:r>
          </a:p>
        </p:txBody>
      </p:sp>
    </p:spTree>
    <p:custDataLst>
      <p:tags r:id="rId1"/>
    </p:custDataLst>
    <p:extLst>
      <p:ext uri="{BB962C8B-B14F-4D97-AF65-F5344CB8AC3E}">
        <p14:creationId xmlns:p14="http://schemas.microsoft.com/office/powerpoint/2010/main" val="3169753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DESIGN_ID_INTEL NEW W COPYRIGHT" val="eGh1rsSH"/>
  <p:tag name="ARTICULATE_DESIGN_ID_21_BASICWHITE" val="RV5UYO1E"/>
  <p:tag name="ARTICULATE_SLIDE_THUMBNAIL_REFRESH" val="1"/>
  <p:tag name="ARTICULATE_PROJECT_OPEN" val="0"/>
  <p:tag name="ARTICULATE_SLIDE_COUNT" val="12"/>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Intel New w Copyright">
  <a:themeElements>
    <a:clrScheme name="Intel2020">
      <a:dk1>
        <a:srgbClr val="000000"/>
      </a:dk1>
      <a:lt1>
        <a:srgbClr val="FFFFFF"/>
      </a:lt1>
      <a:dk2>
        <a:srgbClr val="004A86"/>
      </a:dk2>
      <a:lt2>
        <a:srgbClr val="525252"/>
      </a:lt2>
      <a:accent1>
        <a:srgbClr val="0068B5"/>
      </a:accent1>
      <a:accent2>
        <a:srgbClr val="00C7FD"/>
      </a:accent2>
      <a:accent3>
        <a:srgbClr val="F6CB4B"/>
      </a:accent3>
      <a:accent4>
        <a:srgbClr val="D96930"/>
      </a:accent4>
      <a:accent5>
        <a:srgbClr val="8F5DA2"/>
      </a:accent5>
      <a:accent6>
        <a:srgbClr val="8BAE46"/>
      </a:accent6>
      <a:hlink>
        <a:srgbClr val="0068B5"/>
      </a:hlink>
      <a:folHlink>
        <a:srgbClr val="0068B5"/>
      </a:folHlink>
    </a:clrScheme>
    <a:fontScheme name="Custom 11">
      <a:majorFont>
        <a:latin typeface="Intel Clear Light"/>
        <a:ea typeface="Helvetica Neue"/>
        <a:cs typeface="Helvetica Neue"/>
      </a:majorFont>
      <a:minorFont>
        <a:latin typeface="Intel Clear"/>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1200" b="0" i="0" u="none" strike="noStrike" cap="none" spc="0" normalizeH="0" baseline="0" dirty="0">
            <a:ln>
              <a:noFill/>
            </a:ln>
            <a:solidFill>
              <a:srgbClr val="FFFFFF"/>
            </a:solidFill>
            <a:effectLst/>
            <a:uFillTx/>
            <a:ea typeface="Helvetica Neue Medium"/>
            <a:cs typeface="Helvetica Neue Medium"/>
            <a:sym typeface="Helvetica Neue Medium"/>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none" lIns="0" tIns="0" rIns="0" bIns="0" numCol="1" spcCol="38100" rtlCol="0" anchor="t" anchorCtr="0">
        <a:spAutoFit/>
      </a:bodyPr>
      <a:lstStyle>
        <a:defPPr marL="0" marR="0" indent="0" algn="l" defTabSz="2438338" rtl="0" fontAlgn="auto" latinLnBrk="0" hangingPunct="0">
          <a:lnSpc>
            <a:spcPct val="100000"/>
          </a:lnSpc>
          <a:spcBef>
            <a:spcPts val="0"/>
          </a:spcBef>
          <a:spcAft>
            <a:spcPts val="0"/>
          </a:spcAft>
          <a:buClrTx/>
          <a:buSzTx/>
          <a:buFontTx/>
          <a:buNone/>
          <a:tabLst/>
          <a:defRPr kumimoji="0" b="0" i="0" u="none" strike="noStrike" cap="none" spc="0" normalizeH="0" baseline="0" dirty="0" err="1" smtClean="0">
            <a:ln>
              <a:noFill/>
            </a:ln>
            <a:solidFill>
              <a:schemeClr val="tx2"/>
            </a:solidFill>
            <a:effectLst/>
            <a:uFillTx/>
            <a:latin typeface="+mn-lt"/>
            <a:ea typeface="+mn-ea"/>
            <a:cs typeface="+mn-cs"/>
            <a:sym typeface="Helvetica Neue"/>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Intel New w Copyright" id="{1246CB9F-0BAC-411E-B136-35BDE7FBEC7E}" vid="{90C67ECF-6C53-4966-A458-048A16C9A6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FF0EE92BBB18146998D7BB31336250A" ma:contentTypeVersion="12" ma:contentTypeDescription="Create a new document." ma:contentTypeScope="" ma:versionID="717f6eb2e1fef0ddb2d3872e4890d6d9">
  <xsd:schema xmlns:xsd="http://www.w3.org/2001/XMLSchema" xmlns:xs="http://www.w3.org/2001/XMLSchema" xmlns:p="http://schemas.microsoft.com/office/2006/metadata/properties" xmlns:ns2="66e6e388-ea03-442e-86f2-c0e595825cf5" xmlns:ns3="66af15cf-5d81-49e8-94b0-56d838c9b5e0" targetNamespace="http://schemas.microsoft.com/office/2006/metadata/properties" ma:root="true" ma:fieldsID="4e60c8c6ce9a90dd784e96b6c5e15252" ns2:_="" ns3:_="">
    <xsd:import namespace="66e6e388-ea03-442e-86f2-c0e595825cf5"/>
    <xsd:import namespace="66af15cf-5d81-49e8-94b0-56d838c9b5e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OCR"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e6e388-ea03-442e-86f2-c0e595825c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6af15cf-5d81-49e8-94b0-56d838c9b5e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F8190F6-4181-4F81-A232-694785F0B64B}">
  <ds:schemaRefs>
    <ds:schemaRef ds:uri="http://schemas.microsoft.com/sharepoint/v3/contenttype/forms"/>
  </ds:schemaRefs>
</ds:datastoreItem>
</file>

<file path=customXml/itemProps2.xml><?xml version="1.0" encoding="utf-8"?>
<ds:datastoreItem xmlns:ds="http://schemas.openxmlformats.org/officeDocument/2006/customXml" ds:itemID="{899AAC1C-46A5-4C7E-99CE-E0E1E1530FF6}">
  <ds:schemaRefs>
    <ds:schemaRef ds:uri="http://schemas.microsoft.com/office/2006/documentManagement/types"/>
    <ds:schemaRef ds:uri="http://schemas.openxmlformats.org/package/2006/metadata/core-properties"/>
    <ds:schemaRef ds:uri="http://purl.org/dc/elements/1.1/"/>
    <ds:schemaRef ds:uri="fd9379b6-65a5-4acb-937c-934a3ef23a9a"/>
    <ds:schemaRef ds:uri="http://schemas.microsoft.com/office/infopath/2007/PartnerControls"/>
    <ds:schemaRef ds:uri="http://purl.org/dc/terms/"/>
    <ds:schemaRef ds:uri="910c9213-2bec-486c-a6b4-d973f24f664d"/>
    <ds:schemaRef ds:uri="http://schemas.microsoft.com/sharepoint/v3"/>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5A987539-3BDB-4EE3-A389-2266D605B479}"/>
</file>

<file path=docProps/app.xml><?xml version="1.0" encoding="utf-8"?>
<Properties xmlns="http://schemas.openxmlformats.org/officeDocument/2006/extended-properties" xmlns:vt="http://schemas.openxmlformats.org/officeDocument/2006/docPropsVTypes">
  <Template>Default Theme</Template>
  <TotalTime>1994</TotalTime>
  <Words>5524</Words>
  <Application>Microsoft Office PowerPoint</Application>
  <PresentationFormat>Widescreen</PresentationFormat>
  <Paragraphs>608</Paragraphs>
  <Slides>101</Slides>
  <Notes>56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101</vt:i4>
      </vt:variant>
    </vt:vector>
  </HeadingPairs>
  <TitlesOfParts>
    <vt:vector size="110" baseType="lpstr">
      <vt:lpstr>Wingdings</vt:lpstr>
      <vt:lpstr>Courier New</vt:lpstr>
      <vt:lpstr>Times New Roman</vt:lpstr>
      <vt:lpstr>Arial</vt:lpstr>
      <vt:lpstr>Calibri</vt:lpstr>
      <vt:lpstr>Intel Clear Light</vt:lpstr>
      <vt:lpstr>Helvetica</vt:lpstr>
      <vt:lpstr>Intel Clear</vt:lpstr>
      <vt:lpstr>Intel New w Copyright</vt:lpstr>
      <vt:lpstr>Introduction to SystemVerilog HDVL</vt:lpstr>
      <vt:lpstr>Session Topics</vt:lpstr>
      <vt:lpstr>Key takeaways of the training with hands-on labs</vt:lpstr>
      <vt:lpstr>SystemVerilog</vt:lpstr>
      <vt:lpstr>SystemVerilog</vt:lpstr>
      <vt:lpstr>SystemVerilog</vt:lpstr>
      <vt:lpstr>SystemVerilog for design and verification</vt:lpstr>
      <vt:lpstr>Verilog 1995</vt:lpstr>
      <vt:lpstr>VHDL</vt:lpstr>
      <vt:lpstr>C Language</vt:lpstr>
      <vt:lpstr>Verilog 2001</vt:lpstr>
      <vt:lpstr>SystemVerilog-Enhancements</vt:lpstr>
      <vt:lpstr>System Verilog-Unified Language</vt:lpstr>
      <vt:lpstr>VHDL and SystemVerilog</vt:lpstr>
      <vt:lpstr>SystemVerilog-Axes</vt:lpstr>
      <vt:lpstr>Verilog to SystemVerilog</vt:lpstr>
      <vt:lpstr>Verilog and SystemVerilog Data Types</vt:lpstr>
      <vt:lpstr>Verilog and SystemVerilog  Data types</vt:lpstr>
      <vt:lpstr>2 state and 4 state types</vt:lpstr>
      <vt:lpstr>Two state data types</vt:lpstr>
      <vt:lpstr>Two state and Four state data types</vt:lpstr>
      <vt:lpstr>Simulation Result</vt:lpstr>
      <vt:lpstr>SystemVerilog logic data type</vt:lpstr>
      <vt:lpstr>Example declarations of Logic data type</vt:lpstr>
      <vt:lpstr>SystemVerilog Logic Data type</vt:lpstr>
      <vt:lpstr>SystemVerilog Logic Data type</vt:lpstr>
      <vt:lpstr>SystemVerilog Logic Data type</vt:lpstr>
      <vt:lpstr>SystemVerilog Procedural blocks</vt:lpstr>
      <vt:lpstr>SystemVerilog specialized always blocks</vt:lpstr>
      <vt:lpstr>Always Block</vt:lpstr>
      <vt:lpstr>always_comb</vt:lpstr>
      <vt:lpstr>Latched Logic – Specialized Always block</vt:lpstr>
      <vt:lpstr>always_latch</vt:lpstr>
      <vt:lpstr>Sequential Logic</vt:lpstr>
      <vt:lpstr>Sequential logic Procedural blocks</vt:lpstr>
      <vt:lpstr>always_ff</vt:lpstr>
      <vt:lpstr>Unique Case</vt:lpstr>
      <vt:lpstr>Priority Case</vt:lpstr>
      <vt:lpstr>Enhanced Case statements</vt:lpstr>
      <vt:lpstr>SystemVerilog Enumerated Data Types</vt:lpstr>
      <vt:lpstr>FSM with Enumerated Data types</vt:lpstr>
      <vt:lpstr>FSM with Enumerated Data types</vt:lpstr>
      <vt:lpstr>State Encoding with Enumerated data types</vt:lpstr>
      <vt:lpstr>Enumerated Data types</vt:lpstr>
      <vt:lpstr>Revisit: Verilog Operators</vt:lpstr>
      <vt:lpstr>SV Increment and Decrement Operators</vt:lpstr>
      <vt:lpstr>Assignment Operators</vt:lpstr>
      <vt:lpstr>SystemVerilog Assignment Operators</vt:lpstr>
      <vt:lpstr> Guidelines for using ++ and -- operators </vt:lpstr>
      <vt:lpstr>Synthesis Guidelines</vt:lpstr>
      <vt:lpstr>Synthesis Guidelines</vt:lpstr>
      <vt:lpstr>Wild card equality and Inequality Operators</vt:lpstr>
      <vt:lpstr>Wild card equality and Inequality Operators</vt:lpstr>
      <vt:lpstr>Module Port Connections</vt:lpstr>
      <vt:lpstr>Verilog positional port connections </vt:lpstr>
      <vt:lpstr>Verilog positional port connections</vt:lpstr>
      <vt:lpstr>Verilog named port connections</vt:lpstr>
      <vt:lpstr>Verilog named port connections</vt:lpstr>
      <vt:lpstr>SystemVerilog .name Port connections</vt:lpstr>
      <vt:lpstr>SystemVerilog :Implicit .*port connections</vt:lpstr>
      <vt:lpstr>Complex ALU Example for SV associations</vt:lpstr>
      <vt:lpstr>Verilog 2001 named port connections</vt:lpstr>
      <vt:lpstr>Verilog 2001 named port connections</vt:lpstr>
      <vt:lpstr>SystemVerilog .name port connections</vt:lpstr>
      <vt:lpstr>System Verilog .name port connections</vt:lpstr>
      <vt:lpstr>SystemVerilog .* port connections</vt:lpstr>
      <vt:lpstr>Guidelines</vt:lpstr>
      <vt:lpstr>Verilog Implementation</vt:lpstr>
      <vt:lpstr>SystemVerilog Implementation</vt:lpstr>
      <vt:lpstr>Verilog implementation</vt:lpstr>
      <vt:lpstr>SystemVerilog Implementation</vt:lpstr>
      <vt:lpstr>SV Constraint Random Testcase Generation</vt:lpstr>
      <vt:lpstr>SV Constraint Random Testcase Generation</vt:lpstr>
      <vt:lpstr>Looping Constructs</vt:lpstr>
      <vt:lpstr>Do while statement</vt:lpstr>
      <vt:lpstr>Do while Construct</vt:lpstr>
      <vt:lpstr>Enhanced for loop</vt:lpstr>
      <vt:lpstr>Simulator output for enhanced for loop</vt:lpstr>
      <vt:lpstr>Multiple for loop assignments</vt:lpstr>
      <vt:lpstr>Break loop</vt:lpstr>
      <vt:lpstr>Continue loop</vt:lpstr>
      <vt:lpstr>Simulator output for continue</vt:lpstr>
      <vt:lpstr>Arrays</vt:lpstr>
      <vt:lpstr>Arrays</vt:lpstr>
      <vt:lpstr>Arrays</vt:lpstr>
      <vt:lpstr>Packed and Unpacked arrays</vt:lpstr>
      <vt:lpstr>Packed and Unpacked arrays</vt:lpstr>
      <vt:lpstr>SystemVerilog Packed and Unpacked Arrays</vt:lpstr>
      <vt:lpstr>Unpacked Array to Packed Array</vt:lpstr>
      <vt:lpstr>Multi-dimensional Arrays</vt:lpstr>
      <vt:lpstr>Array Replication</vt:lpstr>
      <vt:lpstr>Array with default values</vt:lpstr>
      <vt:lpstr>Array with default values</vt:lpstr>
      <vt:lpstr>The foreach loop</vt:lpstr>
      <vt:lpstr>System Verilog Type casting</vt:lpstr>
      <vt:lpstr>SystemVerilog Type casting</vt:lpstr>
      <vt:lpstr>References</vt:lpstr>
      <vt:lpstr>Legal Disclaimers/Acknowledgements</vt:lpstr>
      <vt:lpstr>Legal Disclaimers/Acknowledgements</vt:lpstr>
      <vt:lpstr>Copyright © 2021 Intel Corporation.  This document is intended for personal use only.  Unauthorized distribution, modification, public performance, public display, or copying of this material via any medium is strictly prohibited.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Training Slides Template for OLT and ILT</dc:title>
  <dc:creator>Price, Marlon</dc:creator>
  <cp:lastModifiedBy>Kalyanaraman, PadmanabanX</cp:lastModifiedBy>
  <cp:revision>85</cp:revision>
  <dcterms:created xsi:type="dcterms:W3CDTF">2020-09-04T00:07:41Z</dcterms:created>
  <dcterms:modified xsi:type="dcterms:W3CDTF">2021-10-12T12:33:50Z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D73C55EE-2337-4E55-8679-EDE7F66F1F33</vt:lpwstr>
  </property>
  <property fmtid="{D5CDD505-2E9C-101B-9397-08002B2CF9AE}" pid="3" name="ArticulatePath">
    <vt:lpwstr>Presentation2</vt:lpwstr>
  </property>
  <property fmtid="{D5CDD505-2E9C-101B-9397-08002B2CF9AE}" pid="4" name="ContentTypeId">
    <vt:lpwstr>0x0101003FF0EE92BBB18146998D7BB31336250A</vt:lpwstr>
  </property>
  <property fmtid="{D5CDD505-2E9C-101B-9397-08002B2CF9AE}" pid="5" name="CTPClassification">
    <vt:lpwstr/>
  </property>
</Properties>
</file>